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6" r:id="rId3"/>
    <p:sldId id="262" r:id="rId4"/>
    <p:sldId id="271" r:id="rId5"/>
    <p:sldId id="274" r:id="rId6"/>
    <p:sldId id="260" r:id="rId7"/>
    <p:sldId id="264" r:id="rId8"/>
    <p:sldId id="263" r:id="rId9"/>
    <p:sldId id="261" r:id="rId10"/>
    <p:sldId id="267" r:id="rId11"/>
    <p:sldId id="268" r:id="rId12"/>
    <p:sldId id="277" r:id="rId13"/>
    <p:sldId id="278" r:id="rId14"/>
    <p:sldId id="279" r:id="rId15"/>
    <p:sldId id="269" r:id="rId16"/>
    <p:sldId id="270" r:id="rId17"/>
    <p:sldId id="276" r:id="rId18"/>
    <p:sldId id="275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A4424-ACBD-4CBE-B2B2-DBF23632019F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78BF4-0528-473D-8AED-D5141237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1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58A81-6431-4B3D-912E-3EE43F6C8A46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864FA-2D36-46C5-9850-64D1E2E5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9D2-83B2-4ADD-9CEB-DEA3C7825D9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63C9-588F-444A-AC18-316B2BE0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6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9D2-83B2-4ADD-9CEB-DEA3C7825D9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63C9-588F-444A-AC18-316B2BE0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4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9D2-83B2-4ADD-9CEB-DEA3C7825D9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63C9-588F-444A-AC18-316B2BE0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7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9D2-83B2-4ADD-9CEB-DEA3C7825D9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63C9-588F-444A-AC18-316B2BE0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1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9D2-83B2-4ADD-9CEB-DEA3C7825D9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63C9-588F-444A-AC18-316B2BE0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9D2-83B2-4ADD-9CEB-DEA3C7825D9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63C9-588F-444A-AC18-316B2BE0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9D2-83B2-4ADD-9CEB-DEA3C7825D9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63C9-588F-444A-AC18-316B2BE0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1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9D2-83B2-4ADD-9CEB-DEA3C7825D9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63C9-588F-444A-AC18-316B2BE0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1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9D2-83B2-4ADD-9CEB-DEA3C7825D9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63C9-588F-444A-AC18-316B2BE0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8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9D2-83B2-4ADD-9CEB-DEA3C7825D9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63C9-588F-444A-AC18-316B2BE0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5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39D2-83B2-4ADD-9CEB-DEA3C7825D9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63C9-588F-444A-AC18-316B2BE0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2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039D2-83B2-4ADD-9CEB-DEA3C7825D9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263C9-588F-444A-AC18-316B2BE0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9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13447" r="37216" b="22064"/>
          <a:stretch/>
        </p:blipFill>
        <p:spPr bwMode="auto">
          <a:xfrm>
            <a:off x="2755558" y="21771"/>
            <a:ext cx="6464642" cy="687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14600" y="609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Own It! </a:t>
            </a:r>
            <a:br>
              <a:rPr lang="en-US" dirty="0" smtClean="0">
                <a:latin typeface="Britannic Bold" panose="020B0903060703020204" pitchFamily="34" charset="0"/>
              </a:rPr>
            </a:br>
            <a:r>
              <a:rPr lang="en-US" dirty="0" smtClean="0">
                <a:latin typeface="Britannic Bold" panose="020B0903060703020204" pitchFamily="34" charset="0"/>
              </a:rPr>
              <a:t>Workshop 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800" y="3657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Dr. Eisenberg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Eti Berland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Sarah </a:t>
            </a:r>
            <a:r>
              <a:rPr lang="en-US" sz="2800" dirty="0" err="1" smtClean="0">
                <a:solidFill>
                  <a:schemeClr val="tx1"/>
                </a:solidFill>
                <a:latin typeface="Britannic Bold" panose="020B0903060703020204" pitchFamily="34" charset="0"/>
              </a:rPr>
              <a:t>Burnstein</a:t>
            </a:r>
            <a:r>
              <a:rPr lang="en-US" sz="2800" dirty="0" smtClean="0">
                <a:latin typeface="Britannic Bold" panose="020B0903060703020204" pitchFamily="34" charset="0"/>
              </a:rPr>
              <a:t> </a:t>
            </a:r>
            <a:endParaRPr lang="en-US" sz="28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5814" r="37784" b="25473"/>
          <a:stretch/>
        </p:blipFill>
        <p:spPr bwMode="auto">
          <a:xfrm>
            <a:off x="-76200" y="-76200"/>
            <a:ext cx="9296400" cy="898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00437" y="152400"/>
            <a:ext cx="3836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Goal Setting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http://www.freightbrokerbootcamp.com/blog/wp-content/uploads/2016/01/Goal-setting-MyBudg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70" y="3238500"/>
            <a:ext cx="56673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0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0796" r="37357" b="43039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87922" y="152400"/>
            <a:ext cx="3315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Prioritizing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20" name="Picture 4" descr="http://www.industryweek.com/site-files/industryweek.com/files/imagecache/large_img/uploads/2014/10/priority-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5938057" cy="334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0796" r="37357" b="43039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87922" y="152400"/>
            <a:ext cx="3315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Prioritizing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 descr="IMG_29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9" b="29979"/>
          <a:stretch>
            <a:fillRect/>
          </a:stretch>
        </p:blipFill>
        <p:spPr bwMode="auto">
          <a:xfrm>
            <a:off x="159623" y="3657600"/>
            <a:ext cx="8824753" cy="22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0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0796" r="37357" b="43039"/>
          <a:stretch/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87922" y="152400"/>
            <a:ext cx="3315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Prioritizing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IMG_29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4" b="29883"/>
          <a:stretch>
            <a:fillRect/>
          </a:stretch>
        </p:blipFill>
        <p:spPr bwMode="auto">
          <a:xfrm>
            <a:off x="549297" y="3810000"/>
            <a:ext cx="8477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6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0796" r="37357" b="43039"/>
          <a:stretch/>
        </p:blipFill>
        <p:spPr bwMode="auto">
          <a:xfrm>
            <a:off x="0" y="-115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87922" y="152400"/>
            <a:ext cx="3315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Prioritizing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\\ALEPH\Faculty Redirection\etiberland\My Documents\My Pictures\Camera\IMG_29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39474" b="26604"/>
          <a:stretch/>
        </p:blipFill>
        <p:spPr bwMode="auto">
          <a:xfrm>
            <a:off x="690783" y="4191000"/>
            <a:ext cx="8332447" cy="218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0796" r="37357" b="43039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87922" y="152400"/>
            <a:ext cx="3315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Prioritizing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8" name="Picture 6" descr="http://w3.chabad.org/media/images/691/jJCf6912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50398"/>
            <a:ext cx="4331047" cy="507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1823" r="37357" b="43038"/>
          <a:stretch/>
        </p:blipFill>
        <p:spPr bwMode="auto">
          <a:xfrm>
            <a:off x="1879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87922" y="152400"/>
            <a:ext cx="3315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Prioritizing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http://image.slidesharecdn.com/creatingyourownsuccess-140710144001-phpapp01/95/creating-your-own-success-8-638.jpg?cb=140500327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7" t="18943" r="6289" b="65107"/>
          <a:stretch/>
        </p:blipFill>
        <p:spPr bwMode="auto">
          <a:xfrm>
            <a:off x="1032253" y="4038600"/>
            <a:ext cx="7953844" cy="11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1823" r="37357" b="43038"/>
          <a:stretch/>
        </p:blipFill>
        <p:spPr bwMode="auto">
          <a:xfrm>
            <a:off x="1879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08525" y="152400"/>
            <a:ext cx="2674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Blaming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Image result for blame cat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80" y="2819400"/>
            <a:ext cx="30672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1823" r="37357" b="43038"/>
          <a:stretch/>
        </p:blipFill>
        <p:spPr bwMode="auto">
          <a:xfrm>
            <a:off x="1879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14185" y="-161330"/>
            <a:ext cx="3462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Scheduling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11966" r="27906" b="19914"/>
          <a:stretch/>
        </p:blipFill>
        <p:spPr bwMode="auto">
          <a:xfrm>
            <a:off x="3810000" y="762000"/>
            <a:ext cx="5014959" cy="598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4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13447" r="37216" b="22064"/>
          <a:stretch/>
        </p:blipFill>
        <p:spPr bwMode="auto">
          <a:xfrm>
            <a:off x="3517558" y="0"/>
            <a:ext cx="6464642" cy="687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85" y="228600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itannic Bold" panose="020B0903060703020204" pitchFamily="34" charset="0"/>
              </a:rPr>
              <a:t>Own It</a:t>
            </a:r>
            <a:br>
              <a:rPr lang="en-US" dirty="0" smtClean="0">
                <a:latin typeface="Britannic Bold" panose="020B0903060703020204" pitchFamily="34" charset="0"/>
              </a:rPr>
            </a:br>
            <a:r>
              <a:rPr lang="en-US" dirty="0" smtClean="0">
                <a:latin typeface="Britannic Bold" panose="020B0903060703020204" pitchFamily="34" charset="0"/>
              </a:rPr>
              <a:t>Programs!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Interviewing </a:t>
            </a:r>
            <a:endParaRPr lang="en-US" sz="2800" dirty="0" smtClean="0"/>
          </a:p>
          <a:p>
            <a:r>
              <a:rPr lang="en-US" sz="2800" dirty="0" smtClean="0"/>
              <a:t>Creativity</a:t>
            </a:r>
          </a:p>
          <a:p>
            <a:r>
              <a:rPr lang="en-US" sz="2800" dirty="0" smtClean="0"/>
              <a:t>Financial planning</a:t>
            </a:r>
          </a:p>
          <a:p>
            <a:r>
              <a:rPr lang="en-US" sz="2800" dirty="0" smtClean="0"/>
              <a:t>Stress management</a:t>
            </a:r>
          </a:p>
          <a:p>
            <a:r>
              <a:rPr lang="en-US" sz="2800" dirty="0" smtClean="0"/>
              <a:t>Digital footprint </a:t>
            </a:r>
          </a:p>
          <a:p>
            <a:r>
              <a:rPr lang="en-US" sz="2800" dirty="0" smtClean="0"/>
              <a:t>Your ideas!</a:t>
            </a:r>
          </a:p>
        </p:txBody>
      </p:sp>
    </p:spTree>
    <p:extLst>
      <p:ext uri="{BB962C8B-B14F-4D97-AF65-F5344CB8AC3E}">
        <p14:creationId xmlns:p14="http://schemas.microsoft.com/office/powerpoint/2010/main" val="40205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0796" r="37357" b="43039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c1.staticflickr.com/3/2623/4047023315_1647c6913f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t="8826" r="6069" b="10591"/>
          <a:stretch/>
        </p:blipFill>
        <p:spPr bwMode="auto">
          <a:xfrm>
            <a:off x="3276600" y="2735522"/>
            <a:ext cx="5715000" cy="38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09898" y="1371600"/>
            <a:ext cx="5281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Response Ability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3315" y="228600"/>
            <a:ext cx="4199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Responsibility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0897" y="886231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0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13447" r="37216" b="22064"/>
          <a:stretch/>
        </p:blipFill>
        <p:spPr bwMode="auto">
          <a:xfrm>
            <a:off x="2755558" y="21771"/>
            <a:ext cx="6464642" cy="687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146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itannic Bold" panose="020B0903060703020204" pitchFamily="34" charset="0"/>
              </a:rPr>
              <a:t>It’s Your </a:t>
            </a:r>
            <a:br>
              <a:rPr lang="en-US" dirty="0" smtClean="0">
                <a:latin typeface="Britannic Bold" panose="020B0903060703020204" pitchFamily="34" charset="0"/>
              </a:rPr>
            </a:br>
            <a:r>
              <a:rPr lang="en-US" dirty="0" smtClean="0">
                <a:latin typeface="Britannic Bold" panose="020B0903060703020204" pitchFamily="34" charset="0"/>
              </a:rPr>
              <a:t>Life. </a:t>
            </a:r>
            <a:br>
              <a:rPr lang="en-US" dirty="0" smtClean="0">
                <a:latin typeface="Britannic Bold" panose="020B0903060703020204" pitchFamily="34" charset="0"/>
              </a:rPr>
            </a:br>
            <a:r>
              <a:rPr lang="en-US" dirty="0" smtClean="0">
                <a:latin typeface="Britannic Bold" panose="020B0903060703020204" pitchFamily="34" charset="0"/>
              </a:rPr>
              <a:t>Own It! 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13258" r="37784" b="25378"/>
          <a:stretch/>
        </p:blipFill>
        <p:spPr bwMode="auto">
          <a:xfrm>
            <a:off x="-76200" y="0"/>
            <a:ext cx="9220200" cy="93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AQERMQDxMWEBUVFxkZFRcVFxkVFRUVFxgWGBcWFhYYHyggGB0lGxYVITEjJSsrLy4uHSA/ODMtNygtLisBCgoKDg0OGxAQGy8mHyUtLS0vKy0tLS0tLS0rLS0tLS0tLS0tLS0tLS0tLS0tLS0tLS0tLS0tLy0tLS8tLS8tLf/AABEIAJkBSgMBEQACEQEDEQH/xAAbAAABBQEBAAAAAAAAAAAAAAAAAgMEBQYBB//EAE0QAAIBAgMEBgUJBgIJAwUBAAECAwQRABIhBRMxUQYiQWFxkTJygaGxFCMzQlLB0eHwQ2JzgrLCY6IHFSQ0dJKjw/FTg7NUtMTS0zX/xAAbAQABBQEBAAAAAAAAAAAAAAAAAQIDBQYEB//EAD0RAAIBAgMFBgUDBAECBwEAAAABAgMRBCExBRJBUXEyQmGBofATkbHB0QYi4RQzQ1IjNHIWYpKissLxFf/aAAwDAQACEQMRAD8AmbsfonFpYwu8w3S8sFg3mG6XlgsG8w3S8sFg3mG6XlgsF2G6XlgsG8w3S8sFg3mG6XlgsG8zu7H6JwWC7Ddj9E4LBcN2O/zOCwXDdjv8zgsFzm7Hf5nBYLhux3+ZwWC4bsd/mcFguyy2BsgVMwjNwoGZyCb5R2DvJIGI6s9yNzrwWHeIqqPDV9DaySNnNDQZYN0qmWQrnEee+VEXQNIQCxJPVBUkNmAxwNtu7NZCnGEd2KsjN1YttDc1O0ZD8miR486UxmMsxcFo1WIDqpHa+Qkb1tRhB5Eoo5xTwbS2dUmukhVt7TybtgI58skyLuoxIsl1jaxJvl0BvYgEwyST/wC17OVWkR1qZKN3sJHaNkEtPMt0KSxs1jYozKD1GD3ALSgoY6xPl1RUHeWIRoXeAUgBBaKxsc2ZVz7wdYqAVAAUAGVpq9a2uaSqdBDBTusksbkfKRTNvGZAh0jaOoic2711VjmAJm0KOooohU0SR7PlnssdLDFGsQUlTvKw2IZ0W5JTLYsFu3pEAF2Wpm+SuDVbRQM6VTPnjZTYOZUfMsSglAYFU2DIVtfMoBBihZUlmjpyzUzN8vhbLHs66i8sUUAOrZMsqyZWJDjMxuQoBopIWpHApYPkEh+jjDA0FVa5MIy6QSEXs2VCTb0wCuACB0nooXWGtgWyVADEEZbMRm1XsJF7jmDjsw895WZnNrYdUpKpHJPXr/JQbpeWOixUbzDdLywWDeYbpeWCwbzDdLywWDeYbpeWCwbzDdLywWDeYbpeWCwbzDdLywWDeYbpeWCwbzDdLywWDeYbocsFguw3YwWC7O7sYLBdhux+icFguxwRj9E4Sw5NjV25Dz/LCjcgu3IeeAMgu3IeeAMgu3IeZwBkF25DzOAMg63d78AZB1u734MwyDrd3vwZhkHW7vfgzDIOt3e/BmGQdbu9+DMMg63d78AZB1u734AyLLYeyJap8q2VR6b6kKO4dpPLDKlRQWZ1YTCSxE7R0WrNDU7BpVO5jSaolABbIyjIDwLs1kW/YNT3W1xy/wBRO5eLZGH3bZ3539oj9HK6mpJ5oneTe6AxLGZnFteNOZBexFwcpAsbAEYbUq76WRJgsAsNKTUr38BFJVGepqIaaYxjeSzz5OrM5WOnSGIhxdARqTYHqoOBOIiwK00k1EsFdTzZpa2COKSSW7pNVPdome2sYJkYKw6qhQuU3FgCZVfLmBaiiipnok3TzIzT71VTrwRxlE3pXRrkgBwFHFwACu2b0QkaD/WMdTPVsrSvHFIQkNRAWZioRAN3vdXUjQFkJBsRgAu9vbGoYqdNp0lPCGjyTDqIBNG2UMjX0zFG6rHUMF1tcEAzlMh2tNUyvT7tmgkel1dBOclKueF3VG6uTds1gCJBxBwAWlTHBXVKRwLPVoaWZWz1EsW7LvAJI2ZjmLDqhlIJVgLi4NgBxdurQTUlPtCJaNYEa80QDUx3nzcQYoBuc+WQnMALroTrYAh0REWz66Q5ilRUwTTAAsyx1hpjOABcm0TnQYANVXU1dWQsJWgoo3W5RkaeVO0M0gkRUZTY9UNlI0Y2vgAo9hRyVWzVppbmaJFnR+yojlMpjk4dXNZwV+qbcQReWlPckcW0MN8ei0tVmupnAzch5/ljvMlkF25Dz/LAGQXbkPP8sAZBduQ8/wAsAZHbtyHn+WAMgu3Ief5YAyC7ch5/lgDILtyHn+WAMgu3Ief5YAyC7ch5/lgDILtyHn+WAMjl25Dz/LAGQXbkPP8ALAGQXbkPP8sAZDoLch5/lhB2Q1n7j7vxwo2wZ+4+78cAWDP3H3fjgCx3P3H3fjgCwZ+4+78cAWDP3H3YAsGfuPuwBYM3cfd+OALBm7j7vxwBYMx5H3fjgCwZj9k+78cKFgzH7J92ECwZj9k+7AFj0XYMIoqQvP1D6bgDM1zYKthqzeiABe5NhfHBWnvSyNZs7DujRSlq82UXReaqq6acwTR0kkjSsUeItOhlZzHLI287UyFbAqAAAWC2ER3Ds20Y2WhpqRVhqFmylCplWmKpOkplIIvcCXKSRnOuovYAgdJdgT0tXDtGjqGkqirxy75EZJYVRpCpjhVCSMgIsQTlUXwAL6NUUzB1mjjrAimNqc/NxwLL1j8nVi6zQSK3VZmBUArpYooBW0klVS0kccl5qbeSRmlpyGrXkVmzx5iq5o8wkZgOuBrnZSRgAeqxVx08ZhlSaGdWFNS0s5g3bNmbKJgoeSOMXuQ0QRQRlOgABX0eymmai31LElKE+Zjq6iRjOyIuRpQ6tlXLmYR2A6ut7AAAs9pVYpq6jgpaVKapcSpu4mAp2SWJ2WVWUBbh4B6SKxCtYEWwARtmwO01DKlIY3FNPG3yWpAqGeJqZWE5cRq7owdSrlhdib3F8AFx0bpqOsE71Usszl3aWGpYoBFGzRpvIQFSRAqakhkzZrG4vgAooNiPSbLZ49aOaYSzxSDWOkFUpWVdLkGkRFdG7NRYghwDVbX2PAIoXhkkmhkmgBieeSaCaKV1QrldmDJlfOFHV6o0tpgAskq4zVTyLbJTwhHYWy5yWdo/FFVSR/iDvwqV3YbOShFyeiPOFfTgfLFpcwyWQZ+4+WEuLY7vO4+WC4WObzuPkcFwsG87j5HBcLBvByPkcFwsG8HI+RwXCwbwd/kcAWO7wd/kcAWObwd/kcFwsG8Hf5HAFg3o7/I4LhYN6O/yOC4WYb0d/kcFw3WOCUfoHCXHKLOYcMDAAYADAAYADAAYADAAYADAAYADABJ2UV+UQhyADIl7+sMMm/2voT4WN60LrLeX1PQukHGlJNk+Upnvw1WQR/8AVMVu+2K02hQUdMJYoKNYg1TSRLHJMxeMwKAEDB4yHbebsOEVgCoGYrpcAze2a7LTJ/q5mMUdShlmQBp5TI+6kmMrkLGCJCqXuSCCMqKGIBYba/1eyKKOFBPBL8+CpEkQkjki3k9QtyArSLIXzkndtYkgkAFXTbAhpZZlgVql6fdBpkYQ5YAChvKOsKhXEhJS4NgGAvYAA080NdVvLSz1E8KQrvYZEpXKSZVXehWEcryFVGdeO6UFEygYAK+q2ftNJBGIJKSWuLqwWSGeQRhlaUo8rFjmjLE3dQWW4UXuAC/loWVZIpaZUmW00VbWPChZImW4nKtIcq5whVQFKvoEvgAqNnNSPMzSyinEikl4k3cFFPFuyrRNqiWIVsxOWRJVPAkEAudmzvUVjzZZYZo4lDT0aq8NVvSLTCOYHqMsCAPb6pGchASANbU2K0elZIZFd5JaeDPAtVHKxLSOsaoEnzMxLRlsgvrnvoASoul0lYi01TBNBlZTUlIZJXdFe6KtPEJHiEuTUyaAZgrOesACwqNkQs7VlQklHAhZo4EleJpJmzAzskbgRuQzABbE5mL66K6MXJ2RFXrQowc5vIrtp7dzxinp4xTwj6q2BPbY20Avrpx7Tjsp0VHN6mbxm0p11uRVo+rKbE5WhgAMABgAMABgA47hQWYgAC5J0AA4k4QVJt2RAooaqvAamPyaA8JWXNLKOcUZFlU/abXkMVtfaMIS3Y5mmwX6enKG/Ut0enpr80vEsU6DwkXkkqJSOLNNINfBWAHsGON7Sb0j6v8AgtY7DS/yJdIRt63fqIk6CoDaOaoiP7ssh9zMRhy2jnZwflL+COWw5PNVIteNNfZojSbC2hBrDMtWo+pMAjn1ZVFr+IOJ6e0qbeba6/lfg4q/6fqWuorrB/8A1l9pDNFtdXfcyI9PN/6coylrcSh4OPDFjTqxnoUGJwVShe+aWvh1Wq8yxxKcYYAHRho4j5D9o+7CiXQZD9o+78MAXQZD9o+7AF1yDIftH3YAv4BkP2j7sAXXIMh+0fdgC65BkP2j7sFgv4BkP2j7sAX8AyH7R92AL+AZD9o+7AF/Aj1UxSyrd3a+VdBe3Ek26qi4ue8cSQC2Tt1JaVPfu3lFav3q3wX2ECgZtZpWb91epGPYNW/mJHcMJuN9pj3XjHKnFLxeb/C8kup3/VMFrbtLeohHkV1wvw48hP6uvrvv5v8AJttlUNDWxGBFajcJqsDNFHpbrrGPmyQbEXW6nhzxx1aThnwNHgsfHELdeUuX3RR7U2fURyTQ1ixTSzGERTszQtPGzRQzKHQG1kAZoyDxzdexxCWBZbbETQ1VNNTPDSwpulipwN008iBhmERDt9LEFBULckm5tlAKvpF0piXc0xyPJERFNNStEI3pplUOkaseqWBR8nBCq9Y6ZgBMO0Xp3ejMLRQlIljEjRq8dFGzyFXbOY2ZwZEXr5iiEkEqSwBMoth1NeK2oyJS1EkxKM0j72DLFDuUdUXKygLFIY2zC5HAgEAHa+uniRqr5HK9TRzB5mM6SIVWN0brMVZYjDM7rkjsDqQDmwAJXbctTWQ1U2zqpt3I8UKOIAkRK2Ju8g+dMiG7aALYLqTnAH32nMtcs7AQ1TqsUlO6KY4KaR1WOd5FYGdhMVBKNaxIsuXPgApJNlEwTV91q90qvBTzLGaWSnqGzJC0ZXqsLl1N+rnA1A1ANFDQx7NpY9o7PUMZUjEqyWiWbfEbmQqotDkkkHVQAZCwsSFsAPdKNiLT05rpKub5VFY77fbvOpZWkp4oSd0ucLlVSpuwjzZyNQCrq69K2VIRMZpsoaJ4wqpUU7cHEczoFcEWYISD1WsA1lmp1dzKxXY3Z6xDUlKz+a+VyJNQgOYt9llAu8MqbuZV+2FUsHTszoxW+l73tNHERepWVNj1Y9hp+n5EVVBLGEdiCji6OhV0cHW6suhxNCalozgr4apQdqkbfQjZT9r3DDiC6DKfte4YAugynn7hgC6O5Tz9wwBdHMp+0fIYAuuRX7SpjPLTUYJIqJLSD/AjBeThwvZVv+9jlxlRwp5cS42Jh1VxF5LKOZ6JSqAiAAAZrADTQA2GM5HRdTfT1fQSvoyeI+OG8JDuMR0fTez7sO/yDP8AGR6bg/qnDIcSSfDqVfSjo/HWQBDcMBnVlNmVltZlPYf1zx14Wt8KST7L1/Pl9Cs2jhXWg5w7cdPFcYvwfDk8zJbGqJGzwzMd9DYObACRSLpKo5MOI7CDjRQb0eqMFiIRVqkF+2WnhzXl9CyyH7R92HnNfwHQp+17hhByaK+u2rFCVV8xdvRRVLSN4KNfbwwkpqOpJSw06vZ058BUNFtKf0EjpFPDejeSHxVSFXzOOKpj6cXa/wAs/wCPUuaGwqso3cW+r3V95eiJcfRWsa5escW0ORIlAJNuDIT78QPaUOG96I7Y/p+fFQXnN/gTP0fr4rmKZKnL6STKEJ9WSMAA+KnBHacb5p+n2Cf6cb0a8m/o7/VEelrw5dCjxyR2EkbizITw4GxB7GFwcWVKtCqrxM7i8FVws92ov5JGfuPliU5bHc/cfLCBYM/cfLAFgz9x8sAWETVCopZrgKCSbcAMDdldjoQc5KMdWR6IHWSQMHfst6Cj0U05Xue8nsthsebJazWUIPJer4v8eFiVvO4+WHEFg3ncfLBcLEihrmhkWRLqVPK4t2gjtFsJJKSsySjUlSmpxeaPQOmNMktN86gljWWF5ByjSVC7g9mVbsba2B54rDbHnG0YZ6faDIxd1dJZYhLVusUYjusU+feZpyYRfKxVro1jlBbAAnZwqIUip1WGjByGWKZRmeWMoRU1SgqFDs6kJGWLsqLcdYAANibWiNFtCgljZUvI6Sw008cUi7yS1mIYQoFjRFZiAoFr9S5ANds5nqBQSw1LxPWU4apaMIVkEUaXdQwZUmzOi3H1cwNyqFQBM9PHT1E1RAzyQxpHFW7yRpllzOQwYykkGJJC5tYWYix+qAR+rQzVNHXyEUsiRzQVHWvG0ZCjeSWIR13cGVm9IqDqxIwAUm0K56mGnjMse9qKiKYSvE8bIoZbmQA5SBEBGRdQxIA1a+ACm2VR2iMtXHNNI8hFKr029MrxplgDBGdkRI445GQIhOQXZxYYANZDSQPI1K2+j2bT0++kjqFK6rnjUqsnzscekjgMoGaIFdL3ADoft9JKiobaYf5VS5YkUxyOYod2rb5ggZY3kJYseQAvZcADIrqZEqardiu2aEaOEAK5Ry2dkKnUQmQqqNpl5BMrYAJWygKeJHLrUTxVNLadHL7+GtaKnOZrksqhnVQSb7mM8dcAF0UjlptoMgG53rtERbKXVEMjpbsMwkvzbOe3ElJtTVjkx0Izw81Lk38jDZ+44sLmQsGfuOC4WDP3H3YLhYM/7p9344LhYM5+yfd+OC4WHuigEm0ZWI+hgRVv2GZnZj5RJio2lP8AdGJr/wBOUkqM582ka+D0U9f8cVEdF1NPPWXQR9WXxHxwnCQ7jEeX6X2fdh/fGf4yPT8H9XEcdGST1Q+v1f4Z+7Ei4dCN8ep530hTc18EijSUNE+nEFTInkyP/wAxxeYKq504Sf8A2vy0MXtbDKlVrU1plUXhd2l6k3edx8sWBnrDok7j5YQckTuiWwBTxtNId7NKud5DxN+FuSjsHYO++KPHVm26a8/F/hG42PhVuRxElr2V/rHn/wB0tW/I0B9OPwXFc+0vIvl2ZeYL+09Yf1YOfUR8On2FHjJ4j44XixOEfMy/TWlySxVijVZFhlPOGbRb+Eu7tyzNzx24GruVXyKna+FVfDWtmtPfoRcaE8+DAAYADABDqPnJFj+qlnfvN/m18xm/lHPDHm7HRT/46bnxeS+7+3m+RMw85wwAGACRQUMk7iOIXY+QHaSewYbKSirslo0Z1p7kFmbGfa81FC0QT5Y8EeaRgTGir9SLNZi8rAaKq/ZzZcylq6bTd0a/DU506ahN3a4mJq6AslZTuVopAuaVWUTQyOo3kVPSJYqFj3sY0613PU618NJztF0a3NO1fKuc1IX5+IiGpoUc7rMyraM2jkcyMoGVgeqwF1ANVRxybx3iqY3p6eHcmSaFcj63dAYWjSyBFBIWwLMLXBAAMVBTSVEVO1LJaR6ZWtR1JDpUpFGXaSMaK7xSFXILNopAJFiAafZXSWJadId/R0yMpCrVRvTmxvmUxO+WYgmzFXsWzcDpgAzO3iVO5oqg1a5oJKmaojLRQwRON2DKCC1OrdbL1r2frH5xlAHukmyKWWJ3esq5Z6gCFJFpBFTvmBOVGFPfcAZnYK5zKpuSRfABYdA9obkPVGMVKtEDNJC71EiPHdXZN4S7ITEFKKTa0bKCsnzYAuq2hvqeCGikE1ZXzxSTO1ykYUb8qxNhu1RAqx6F1DcSWbABI290eXPJNSoGNDCRMGJzV5a1RJTzkEAgiz3IILy6jKGDADnSGSWpnpxT0TpUrllYlo91NDD1o1d1kBKb4x2zDMtmIU6ggFbVbIppJ6WsnjVlrM1TUxInzQpoliEedbDeFJZomZmFzmk0AUBQC66TbeVlNLTgLGtgStspC2sqAaBRp5cuPZRpW/czPbSx+9ejDTi+fgZjHSUomSRVBZiFA4kmwHiThG0tRYxcnaKuyMK3N9HG8g52CL43ci47xfDd++iJvgbvbkl4av0vbzsc+XZfpY3iH2iAye1kJyjva2Dftqhf6fe/tyUvDR/J2v5XCvrWQxxwxmeWUkRoGCggC7MzHgoHbrxGI69eNKO8ybAYCeLqbkcrakr/AEftMa+uE8ZhdVgBQnNbqy9YMNGU34+4YpsXVVWUZrx+xs9mYV4WlKlJ3z/JtIfRT1/xxwR0XUtpavoIPoy+P34ThIdxiSAPnR6v34k7/kR9zzItP6MnhiKOjJZ6xH1+r/D/AAxIuHQjfHqYP/SJMsK0k73CrOlyATYdcHh3McWWzppU7P8A2+xnttUJ1MReK1ptX87q70EbP2jFOGMZPVNmVlKMp42ZWAI0xcxkpaGPq0J0mt7jpxTLAYBiNao6tv8ADxk2283yPVFFRslzEn04/BcJ3oj+7LzOken64+ODn1E5dDrcZPFfjgeshFpHzK3pVFnpK1eB3TWPJgpKn2EA4fF2n5oZJXgujMrIXKK8YzE2JBYrcEX0Ouuvb7saeEnKCkuR5tVpwp1505OyTava/HI5DUxscpLI/wBhzlb2D6w7xcd+HKSZHOjOK3krrms1/HnZjsjIouz5RzLWHvOFbS1I4xlJ2ir+RG+VBx/s95L8Hud0O/N9bwW/s44bvX7P8E3wdx/8uXh3vlw6u3mP01KEFrlidWYnVmPEn9aC3LDlGxFUqubv8lyQ7ux3+Zwthlw3Y7/M4LBciIDNqrFI+wg9aTvBPor38TxFha7M5dDoe7Sykry9F+X6Lrpq+gux6R3lEsSysApXeXkNrnNbOT+77sQYiNkrFtsis5ympa5WyS58vImbf2BJCJ2pI5TneKZNywIDxGLNG8DuquCIVIIubsw6otflLwo56hpM89ed1nZJ9niEhlmqmSOONg17GUMotETlAdrlwMygFsmw3qqWSeSdUWUTfKabrLSJKM0c1srZgyuj5iSysczZATfABRbAIr9n0s20rmngCB8wskjxOI44o47/ADjO6pmc8wijrOQAaqopnqFfaSGNZ4I3FMsUiuFUWZo5nW6tvMiqRqEF8pJ62ACg6RVtGXnhaYQSSSXjbeCPdQzw00tRI4OlgyiQaXLkW4sQAS9rzbuGmkipL00lSruJZGaoq23UphzqVdiTIsBXM2a6opCi+UAapRPSyhwoinYmOmoqgEwxpIyi1LOjMNAA7gXyqLBUUC4BHfYVRT1kUxWojmq2dJXgmgWN5xGZVKIRly5IZQQ6Emy3JN8wBGrPlVCscNZ8oKU156TcCJlWCEbuRJd0okQhJjHnUlQGUkAA4AO7dracLOaelnqY6qNDvaiOdY6aUgRmaaapFsm7KG4vbdm+hFgC2p9xF1aCpWSvnICrTyb6CNF0CuhuqwRgli3VZiWy2ZwuADuyujj19OkkjmBoc1PADd1RIhuZmIDKS7TIzq4IIEcVrdYMAQ+mGwY6WRDSsOuCXif0ARbroRrHmJNxqNNANcdVDeaKHaqoRmrrN6tfdcfTqUGWY6ZI07yxf/KFW/mMdH7uRVf8K7zfhZL1u/oKi2cgOZ/nW7C1ur6qjRfYL8ycCgtWJLEStuxyXJcer1f0JG7Xlh1iG7O7scsFguxvYwH+tYAOynlPnJCMVe0+zHqan9NK/wAR+BtoUAlcgC5Bue024XPb24pl2ma19hPodh9GP1sJHRdRZay6HLaS+P3nBwkLxiP/ALQep9+H97yI+55kWD0H9mIo9lksu2h9eK/w8SLVdCN6PqQKuiimiTeoJMkgZcwvZl1DDvGGptRuh8oqU7PqYSqgWPasqAaPBc+McpUHye3sxpaDvuvnFHnmNjuwml3akkujzsXAiHLHQVikzYdn/t4yfDyPVOPmJb0oj3DCPWLFWkkLfg3rj7sK9H1EWq6CW/a+I+OEfeFXdI+2oWkgqo0F2aMhbmwLMpABPZr24emlJ35oY03FW5Mw82yKihSiL1DTCX5qRGVLI4jZlMZUA2G7K6k3uDi2weLlOahw4GY2vsulCjKsl+5ZvxvqSpYcws1mHIqCPI4tWr6mUjNxd45eY1HQRrqqRjwjUfDCbi5D5V6ktZP5skWbmPL88KRZBZuY8vzwBkc63MeR/HAGREqi0jbkHS15COxexL82+F+Fxhks3unRStTj8V+XXn0X1t4ksBu7yOHnPkPUlTLE4kjYIw4ED3Edowko7ysx9OrKnJSg7M2Owul4bq1ZCn6rqDlI5MNbHv4eHby1MO1nEvcLtaMv21svHh5+7EXbewoK6ciEAiKJalFDMsUtRJKSjsFNgbQSKWAvaVu0DHO007MuITjOKlF3TGOj8GzninapeREgnkLxVdRJljJyyHfRyOVcgvfM2YE6gm4OEHCqPZb1yTTq1xHUu9LBIrRxlg2cmdSLtvMzWJXqKykC97gEfpJVxz0clXRQTU9QYGfeqoiQIqsSJ5Po54wM2gz8brbRgANdHYYo6RleRpGNZTvVO567rJujCzEAfNEboW9EDMOwjAA3tWONqyWOKLexxusSR52ijpamXIVqhKuYQszsqBVQsCCwsJGzgC+k1RtIgRywx1RpE37TQTCFo5CHEUpWVQhZFWRioNjcHKoIUgDlH0nqamYVNXQywxUKlmCvEbTvDdnkaR0EapDI2lzpKCSLWwAW1JX1M8wrmoJ91uMkMZaATZZWDStIjSgLcJDZb3GVr6mwAGeiG2HFDEJIXqIMpWOSEbxhEpKLHNHfebwKLXUMDa5IJtgArNl0FbK8sVNJMscYWFJZ40hdYsqSFS197mIdQbRqzBE+cVusACx6RU60VDS0MLnqZRmPpMEXVmt2lyG8b46MPG7bKfbFbdpxgtW7+S/mxlGzk3LXJ4ki5PtvjsM83d3Zyzcx5fngEyCzcx5fngDILNzHl+eAMgs3MeX54AyObCW21Ic31qaUDsuRLAbeV8Ve01lHqar9NSX/ACLwNPsTa0FU8zQPnEcjxsbEDMtr2J4jUajTFQ4OM8+pqlOM4ft6E2P0Y/W+/DFpHqPesuh3/wBX9c8H+wf6jv7Qeph3e8hnd8yNB6D+zEceyyWXaQ+npKP3MSLVdCN9l9RgfRfzfdhnc8yT/J5GBrgW2tUMLdSIL/zyuf7BjTYdZR/7UeebQkrTXOpL0yLMZu7346CrVjYDs/hYyf4PVPyIPGLwHxw3jEdwkOj638QfEYdz6jOXQbfhL4j44R94cu6Km/a/y4Jd7yEj3fMznTUXhpDyqFPucH3Xx14F2qxK7bCvhaq8PsVu9H6Bxo7nnVmG9H6BwXCzDeDv8jguFmG8Hf5HBcLMjTVwuUi678DoSqd72+HE+8NcuCJ4UGlvVMo+r6fnReg5TKqLYEk3uzEasx4k6f8AjTsGFSSI6knN3+S5LkO7wfoHC3GWYbwfoHBcLMN4P0DguFmXXQ3bKxVm6kbqyxBVJ0CmN3NvAmbzPfjlrwu7ovNl4nchuT0vbpdXXzs/M0+3eiiz1C1cTLFMoAzMmf0b5WQghkcZmF7lWBsytZbcpfFQNn7R38kUs0bCUK8iRBqc1CqqxO6ynOUOiKyqF+oQ63IwAXy7PmnCRzIlNTxlSIY2zmTJYorkABI1IByC+awuQLqwBTxbOoYctPtOKH5sGKnmmVd3LTXvHEXbTMospRjrlzAa6AFFR01PHLtChir5YhK7TRiLLOuV441JeVo3dWSRbWzghTHzwASWqjWx01Fs5HgE956mWojk1WMRlxmksahs7xKdSpAy3y6YAHq2maZ4qZHaOhWr3UrCxknnVJJWlklPZ8qEUdgNXDA6EDABc1Hy8SigM6MsqO61BW1QsSGNZEyKAjSfOraTqgX9A21AOQyijauanjXcxCnGUHKN6sYVxw7Ifk2vdbsw6Ed6ViDE1XSpOaV7cDPwdMpQ1SI1WPNLmuesQDFENOA7Dxx0woRvmynr7Vq7sdyKV114teHIqqmtMjF5HLseJJ/Vh3Y6EklZFNOU6kt6buxrerzwo3dYb1eeC4WYb1eeC4brDerzwXCzDejnguFmM1NLTzFd+m8Cm4szI2osQHQgi4NsR1YKpGx1YPEzw1RTWnFc0WfQNYl+XpAgiRZzlReCgwQfeDigxcHCpZu+RvdnV1XoKaVrvQ0o4ReP344+ESx4yFyDWXwGHPvDVpEdU/ODvTDu95DX2PMippG3iMRLsMlfbRIX6QD93Ei7fkRvsPqYfp9MwNBHE4jk+UtIpILACOJ+Kgi4N7HXtx1YKj8RNPR5HBtPFrDrf4qzt6ESjhKyTTSuryzNdioKqFF8qKCSbC54niTi+pw3Fb3kYPFV/jS/arK7fm3dssBKvPD7nOos2J9ID/Dxk+PkeqcL+I2Nd1+uBw3XdHabw6T6X8Qfdh3PqM5dBuT0ZPW+/CPR9R0e1HoKk4yd6g/DCvViR0j1POtktUy0tIJ6hZkX54Eq+/OdGypIxOUhc98w1NgLDFzh8M/iKaVl74GW2ltKmqM6G9eTy0fHm9NHwLO+LUyIXwAcLDtOECxAQGcZmJSM+iqnKzj7TkagHsUW048bBi/d0OptUMoq8uL1S8Eua5vjpzcyJEQBUCqBwAsAPYMPSS0OeUpTe9LNi845jzwo2wZxzHngCzDMOeALMMw54AsRKsgSQvpxZD3K63/qRBhktUyekr05xfJP5P8ADZdwbdqkGVZ2A7yG/qBwjpweqHwxuIgrRm/r9bnKvpPVLuXzK7RSqQWGpD/NsrZSLiz3tzVeWI50YanZh9pYjOLaeT1XJN8LDsnSGpaVZjJqvojggB4jL2g+ffh6pQSscssdiJVFUcs1w4fL2/E1VJ0tpJUtP82TxVgXU+BANx42xzSw8k8sy7o7WoSj+/8Aa+jfqvvYkino66NTC2QxE7t4Tu5IieNtNAe1SCrDiDiKUHHJndRxFOst6m7mZr9jSQSJDPXvAueR6WoaONWMkxYywySiwBLOSFGTMCMuqXDSYsq+fd0ppqmngSLLlDLVBY+PVYMyiRXvZgQGYNwJOuACF0c2btaoCVNXPHAwR4ovmSZ1hdlJlJcqolfJGetGLBRdASygAl9J6iGlpxRQcTq9yWaxOZmdjqzu2pJ1NyTxx04eF3vMptrYlRh8GOr18F/P0MJM+SRX+q9kbua/UPtJK+JXHS3Z3KSC36bjxWa6cfz8yXh5AGAAwAGAAwAGAAwASugS67QPOdvLcwW+OM/tD+8+h6BsT/oodTSn9l+u3Ff/AKlyu8Lc/S+zDn3hq7oofSJ6v3HC99Cdx9RgfRt62I+6+pJ310H1Pzx8Puw/vkb/ALZhumf+97O9ab/43/LFtszsef2Mz+oFaUv+xf8AyQ7i4MeOjDRyNdfrp3p9xxk+8uh6r3X1ER/svE/HCLuivvHV4H+IMC08weq6BMerJ6wwS0fUI6x6BIL5++MfDC8+gi4dTzvo6g+SU9wL7pPcoxqKGdNe+J5ttG6xU170Q/U1sMbbtjdzqERTJJbnkQFrd9sOlUhHVkNHDV63Yi2Jj2hCWVWDxFtF3sUkWY8lMigMe4a4bCtTk7JklbAYmlHfnF256iq9A2WKw+cNjoPQGr+w6L/Nh8s8iOg3G9T/AF06vT8+RLyDkPLDjnuzojvwF/AYMkKrvJCmpyNShH8vcD8CPPCKUXxHulUSu4v5Pr9GhGUchhxHcMo5YAuGUchgC5E2ioyoABcyR29jqx/yhjhk9F1R0Yd/ub/8svo19bErIOQ8sPILsjTqHdYwBZSGfThY3RfEsAfAHmMMebsTQbhBzfG6Xnq/JZdX4EnIOQ8sOILsMg5Dywot2OQuUOZCUYcCpynzGEaT1FjOUXeLafgbODphTmnPyodcCxTKCJWOgC30uxtobAeGuOKpRcXloaXB7ShVjabtJa8suJF2Vs7ZkMgrZxSCfUoIVTLAD9WPILu1rAyHU62yg5cMVKb4HVLHYeKu5r53+gxtjpZLI1qcmJOF7DM3frfL7P8Ax0woJL9xSYratScrUnZer/Bm3GYlm6xOpJ1JPMk8cT2RVOTbu2NyQIwKsoIIsQRxGBpMWM5Rd08yKI3j0y75Oem8Xx+2O/j6x1w2zXj9Se8KnHdfo/x9Og/TyRSC6Wa3EcCDyYHVT3HCpp6EVSE4O0vfR8RzdLyGFsMuw3S8sFguw3S8sFguw3S8sFguw3S8sFgux3ozULT1c0TEKtSgaMngZo1yuniUCEDtytio2lRz+IuRsP09ilKn8F6p3+ZrJOEf67RinekTUR7w4f23654d/sN/1Fx+kh/cwq1XQR9l9Rhfo29Yfdhi7LJH210HD9Mf19XDu+M/xmD6QOs+0IUXX5NC7Pb6rzEBFPflVj4HFvsyD3Lvx/H5Mt+o6qTaXGy+V2/sP7ofonFtYyW8x0RD9E4Sw9SNenpp6o+Bxkl2l0PVH2H1OJwi8T8cC7oPvCv/AOuF/In4ETcJPWH34bLR9R0dY9CFt/aHyeGRhYyMgSFe15m0RR7dTyAJ4A4khG8vIinLdjfxMnErU8CpELlBFDExsRvGaOGNmXtF2DEYv6jdOio8eP3MPhYwxWOlU4XuvK1vRGq6O7LipolEa2LZWdmN3dyqXZ24sb4pcRNyqNcnY12CppUIztnJJvwy0XJZaDu16FKiBoZBdXW3gSBZhyINiDzAxzqW7aSO5x3rxfEx9FI0kcUrKC5jGYgj0iBvAOQLqT5Y02FlvU0+V178rHnW1aXwsTKKyTtK3Vfm9vAU80hkjgiUNJJe2Y9VVX0ne2thoLDiSBpqQ+tV+HFshwWE/qKii3le3V8l7yLxejKsVNTLJMwz6IzQRC6i4WOIjT1ix7ziinjJ3y9fDM3FPZdFJXWnBJLtZPx+TV+KH36Ow9UwmSncA5XjkbQ5E9JGJRx3MDiP+pqcffH7k/8AQ0eC0/8Az6JFFvnLOrgGSN2SXLopcEsGUG9g0bRta5tmI1ti9wlX4lO/v3e5iNr4VYfEW5q/m2/tYMzfZ9+Okq7IS8pUFmAAAuSWAAA7SezBewqjvOy1ItOzyvvWQhR9EDoddDIQeFxoBxtfnYMV27nRU3acfhp5vtP7fnx6D1VUMoAVbsxsoJFr8zrwAuT4c7Yc3bQipU1J3k8lr75vRfgVTR5BYAk8WYkXZjxY/rTTlgSshKk993+S5LkOZj9k+Ywoyy5hmP2feMAWXMMx+z7xgCy5kSokJmhQrwDuNRxUKnwkOGPtJHRTVqM5X5L53f2JeY/Z94w857IMx+yfMYAsdzH7J92AMuZzOfsn3fjgCwZz9k+78cAWGZ4FcgshuODA5WHgwNxhGkySFWUMk8uWq+TyGxM8ZAe7oSAGNgyk6APbQgnS4txFx24S7Wo/djUV45PlwfT62+XIlZz9k+78cOuQWDOfsn3fjgCx3Mfsn3fjgCwZj9n3jAFhirgEqlHS448bEEahlI1VgdQRhs4KasyahWlQmpweY/SbZnoxFv2ergU9Zit6iAadZsv06dtwAwANwcU2IwLi7x0Xvy+hstn7ap1luSf7nw/HNevgbCGZXWR0YOrAFWU3DKdQQRxBGK194vlnu2H4uMfqnCrVCS0l1I4+jPrfdiPu+ZJ3/IzW3+kkrSywbOys69SSdtYom0DKg/ayDl6IPE9mLHD4KVSW89Clx+1qWGhuXvLkVWz6MQrlUFiTmd2a7yOeLue0nF5CCgt1Iw+JxE8RUc5vMlZj9n3jDyCy5jgc/ZPuwg5JCdl7akomRaljLTL1VlOskCnQCX7aC9s/Edt+IqMVgLPfh8jX7M22qq+DVyk+PM2MXCLxPxxUrummeshTdn8Q/HB+QXHoU+39rNFmggUSTyXZQ5yxoikBpZW45QWUWGpJ07SJadPfbXj5kFasqUVJtKy1ei8WURivJvpHaeW1t4+gUEWIhiHViU8O1iOJOLrD4JRtKfy/L4/Qxu0Ntyqp06OSfeerXgu6n834Cfk0T1lIJzljVGkXrlFM6T0ojJ1sxu4AB+134ZjJPNHZsWnHdT8c/l+WbeEf2/BcUid3d+9DV2SVl71OL9X+X+zCe/oOfHz+55/QrTLPUrSZd2oiDZeyYNVCXNfXN1Uvfsy9lsXGzpT3v3cn9rGV/UcKfwouC7yXpK6+hY9DTHPPUVCMsgVo41ZTmFljZzYjTjIfLC4+tlZccvoxNi4KScZTXZz8bu6+ljXniP5v6Rim4/P6Gq4fL6nTx8/6Uwvv6B79WY/bdTGldIjkpmhhZSEZkMhlqI7O4FkLBY1GYi5AAxa7Pq7qtzZmtvYT4q313Y3+mXoRW3xJAEajsJLOSOZXq288W/7jJr4SSvd/Jeuf0OCkuQZW3ltQLZUBHaF7T4k27MJu8wdaytTVvV/P8JEnDyEiwdaWRj9QhF7hlV2I8SwB9UYYs5N+RPP9tOMVxzfzaXyt6krDyAMABgAMAESrsskT95QnkHAt5siD24ZLVMnpfupzj0fy/htkvDyA5Q0MtUz5HMMKHKXUAvI4uWVMwIVRaxaxN7gWtfFZjca6T3Iaml2PsWFeKrVtHoufiWqdFKMAkoZDa95HeQ6i/F2OKt4us+96I0sdmYRPKHq/syt2xsr5GyPEzGFnCOjEsEZyQjozEkAsApW9usLWsb9+Cxk5VPhzd7lLtjZNGOHdakrNa+KE3xcGPC+ABEqKylW1BBB8DphGk1YdGTjJSWqGqCUtGuc3YXVjwuyEqx9pBOEi7rMkrwUaj3dNV0auvqP3GHEIZhzwAGYc8ABmHPAApHsQQbe3CNJqzFTcXdaosugq22bFyMakeqxYr/lIxlazW/Ox6jh01Tp72tjQxcYvA/DDFrEklpIqOklS0NBVSxmzIkjKeTCMkHzwtNJtJ8wqNq7X+pmNl06xQxxoLBVHtNrknvJuT441cUkkkeXV5ynUlKXMlYcRBgAdGGjkQquFDG4YC2Vr+FjfA0rC05S3lbmaXogWNDQl75t0l78b5F44y9WNqlvFnp1Ce/Sv4Fmx0X1z8cRPRdToWr6GY6SKBWC4vnhf/pyxG3/Vv7MWWzf7r9+9DPfqG/8ASK3h6P8AkibteQxeWMRdkfakEZgLsFvDJDKrH9mFniMjg9nUBueWOPFxyTLzYtV78ot+XvyN5H2ez+zFA1aTXvgbeDvBPw/I256pJ00HwjxG9PfgSrX34nnbx3onKWu8c7oee8eZ428SrIcaDBxfwX5+iS+phtrVF/XwV8lu3XWTfqmjadGlj+TxmMKtwpbKALkR2BNuJyhR4AYq8amqz98DS7IkpYSPPNPqpFn2j2+9Bjk9+hZ8PfM6/wBx+CYV+/QRe/Uoel08W5kiZlEjBSFJGZgtSmUgcSMzAeJxPhk1Vi+F/ucmOs8PNcbfYqd0vLGmseabzDdrywWC7DdryGCwXZEp41WWVLatlkHgVCG3gU/zDnhq7TRPUbdKEuV4+rf39CVul5DDrEG8w3S8hgsG8xkOrOY442mddGWNc2U8bO2iobdhIOIp16cO0ztoYDE1+xFgTlZVlheAv6G8UWY2vYMpK3sCbXvYHTQ4ZTxNGbtF5klfZmLoR35RdvD7jktMjAqyggixx0NJqxwRqSi1JPMhCYw9SVGkN1EbKBeUsyoqm9gr5mUakA8eYWKU1TTc+HH3xOuGHeJnFUdW7bvJ6/8Ap+mj4N67orCUooAyGNihZlYZWDOZWbMOw3Y4zleW9Ub6/c9CwlP4dGMHwS+xaMOr/KP6MQ8PfI6F2vfMrulcDyUsyRrvHOXKvNhISPeBiWlLdqKXJ/k58RTdSjKC4pr0Rmac5gcyBGVmRl0NmUkGx7Rpcdx7MaWlUjVgpriecYvDzw1Z0pPNDu7XkPLEljnuw3a8h5YLBdkejRSHsBbO9tORsf8AMGw2PElrNprov49LEjdjkPLDiK7DIOQ8sFhLsMg5DywBdhuxyHlgC7IG1qkIN1GA88vVhjFszOdAbdijiWOgAxFWqxpxbZ24HC1MTVUY6cWbjZlGIKfcLqIkSMeCAKPhjLyd95+J6VFW3F4EyPjF4HAu6D0kRNpUizU8sL+jIWQ+DKVPxwJ2z8Qcd52fI8/oqtYW+R1mWGojAUhjYSqNFljY6MGAvbiDcdmNLQrwqR1PPdobPrUKjaTcXnkW26XkMdFir3mc3S8hgsF2OiNeWEHKTGYdgVdUyR1KpT07i8irIXmddfm7gZUBtY2JNuBxVVtoRkt2HE1eC2C6U1UqZ29+N/Q2lIgVYlUWAJAHYABoMVO85NN8WzTqEacdyOiSRw+ivrnDOC6knefQqelGzHnUvCwWWJw0eb0HuCGje2uVh2jgQp7LY6MPX+DUcjixuDWLofCfEys1dPDpVUs0FuLBTNF4h4r6d5AxeU8bSnxMZX2HiaWiuvfvU7Sbap5bqksL5gQULC7KeKsh1I5i2J3KE1a5xKlXw8t7da8si86LSvHPJSKS0KRQyJcljEzsQYQx1ygKpAOoBtwsBS4ulFXmudvfyNns3FVJqMJLWLfosv8A3egz0lvLMsMhvGIi4juQkjBkQmQD0woZOqdLnUGwxFgaaqTSfvL7k22cRPD4dzhrl6u3na+XDncjsWPGxxooxUVupZHn1So6k3Obbb4i+g8AhmqokFl+bYAszEfNsuhYk2sqgDstin2jTStLy9DYbBxU6icH10tnfwNeBoPD/t4quHvkaTj75nZTofA/2YHp78Ajr78TLdJ4Q1WhKqxWO6lgCVbePcqew8NRi22bFNu5mf1DUlCnHdbV8suVnkRet3e/FwY7IRNLk+kZEvwzHLfhwudeI88Nc4riSxoVJK8Yt+XvmvmdjfMAysrA8CNQfAg4ciNqzs0QqunZpo2UgOqSEGxtxj6rC+oOv/kYZJXkjppVFGjJNZNx+ktPFfxoPx1WoVyI2+yw4+qb2YeHuwqlzIpUXa8c1zX35eYnadaYInkzIGAIjDDRpCDlAF9ddbcgcNqu0bXJcHDeqp2ulm176m12ZQpAgiQaKfEsbm7MTqzHiSdSb4zVWW9I9FoU9yHi7t/b0yIHS0f7FM9rmKMyr68IMqH/AJkGGQ7S+RLO27K/X5FCkocZ4z1SWtdSpFmKkFWsQQQQQRcEHGooz34J369TzTGUPgVpQaaV3bpd2ETq3Uf0t3LC5AUk5VmjzkAamyZjYa6YixcXKk0dex5xhi4yfu9l9zYbNrVniSVLhXBIzDK3GUajsNxwxnJRcXZ+9T0GMlJXXvQkfV9g/pGG8B3eIu2a0wQzThc5jVnC3y5shc5c2tr6C+HJXkl4/ca3aLfh9kZGEOWldlMReV2yNlLLc2sSjFey+hPHGkwkHCios882vWhWxc5x0y9FmKlfKCzOqgcSbADxJOOgrkruyQyKoMrbl0lYAkKpBubaA66XPbhu9dZZknwt2SVRNJ876DlNCURVzXsNTbie0nxNzhUrKw2pNTk5WGK/aCwZQ7Fmc2REQvI5GpCoupw2pUjBXkyXD4WpiJbtONziHaMhAhoX17Znji9wZj7scUto0lksy5p/pyu85tL35EmLY+1HUszU1OAbaZ5m/tHxxBLauV4xO6l+mYXtObJcfQmRswqq6aWwuViC06nuuoLW/mxzzx9V3SyLCjsXCQs92/X+blrsvo7SUhR4IgHa+aRiXlbUXBka7W0Gl7Y46lWc7OTLSlRhT3lBWsW7Dqy+t9+GPSRItYik4xeB+GFWsRHpIbf0P58NfZ8xy7XkN11JFMzpNGkqlTo6hhwHYRh12puw2ydNXKGToTs8KrRxGBmvdoZJIjx5IwHuxLHE1YpNMgngqFVtTimJboYBIVjrKpB2Zmjktp+/GSfPHStoVlK1yvlsTByjvbpGHRup/wDrm9sEWD/+pU5Df/DuE8fX8mvj9KP1fxxwLVdC6l2X1CDhH6xwR0QS1l0En0R3PhOHmKu15Han9p6w+GFnxEh3RZPWfuS3uGFer6CLRdSFX7Kp6gZZ4Y5QY79dQdR2343w+NSS0fAjlSpyzcVe5WRdDqAbvdRGAni0EkkLacLmNhfh24VVpu12DoQW9ZaFf/qtTUrRVRapieNpad3YieJ43SN0EqWYgq62N78QScOjUaW/HJ6Ze/AjqUoy/wCOecWr5+/Eky9EwNYaqojsODFJR7TIhb/NieO0K0fE4amwsHN9m3QoNkVssE3yll33pwzhFN/mZZUWWNLm/A3XjYi17WPbUUsTQvFZ5fT8Mp6DpbOxipzf7c7PwbtZ+cU7m+o6pJY1kiYOjLdWHAjd4pGmsn7yNcpKWafu4ztfaKQLdgzsxZURACzt1TpewAAFyxIAHE4eoOTsvegyVSNOO9Lw+5lnneSR5pgA72GVMzIiLmKoGIGbV3JawvmtawBN9g8O6UXvasw22doRxU1Gn2Y8eb/C9b9Dk1WIkaUi4QXsQes31VtxNzppjpqytFnBgqDqVo8k1c1WzNnJCt/SkYgySEdd2st2Y/dwHAADGbrVHKXgeh4aioQTazebKPb8aRVFwpG+BJyqcuePiWIFgSrDidcgx3bOrNTcZPL7lN+oMGqlFVIR/cs3lwzvn8vkVNJJmZpbGzWCaH0Fuc3tLH2BcXEc3cyNVbsVT4q7fV8PJL53JLkEWKkjkRcYcQq6d0yNUSLAIp1jLJTvJLIqgC0ZhZSVB00a2nInHJiY/taXFW+pc7Kqb1Zb7zTv1zj+D0BTqfH7zjO6M3d7pNe8kRdoVG6ieTjkRj42Vzb3YRK7S98R2ib98DIQO1rupVmaRio6wXPIzWzduhGNFgYOFLPjmulkYHbteFbE/t7qs+t2OCYjUBgRw0x2ZPJlNdxzi8y96Kyq0JUcY5ZkYdoYTTEXHZdWVh3MOeMvXTVTPwPTsLNSopxfMthw9g/pXEPD3yOl6++bKfpg4+RzqeMqmJB2l5GKqAO3jc8gCezE2Hi5VElz+5zYypGlQlKWln9CjMvcfLGoueY2J/RWmimU1TLnJYiIsPRRerdAeGY3OYcQRrYDFHtCu3LdTyNxsPBRp0t+Uc/f8eviWHSeAGISZSzRupBVSz5SyrIFA1N0LaDu5Y5KNRwmmmWmLw8K9GUJK9/fzM9HOGUMtyGAINuIIuD5Y0ykmro81nTlCTjLJrU50aiWTaFTIRrFTxqt+wSNKzWHfkXFNtWWaRsf01BKk5eJuh9Ivq/ccVnfXQ0XcfUYX6M97fdhnd8yR9vyH2PXkH7vwAw+/wC5jEv2xfiMcVj8T8RhnBD+9Idk9GX1h8cOekhkdYnU9OP1fuOFXaj0B9mXUaJvF/Nhrf7PMfb9/kON9IfV/tw7vjO55iH9GLx+8Ya9IjlrId/beI+78sO/yDP8ZDItpiInJK8VP7h9wOJOXQifFeIlTYReJ+Iwi7or1kKddCP8TCtZeYiefkE/7TxXBLvBDu+YSftfZgfeCPdFIPRP7h92FXDoI+PUTF+y9vxwke6LLvFFtFbbQ2e3YUqU9pMb/BDiSPYfl9WRy7a6P6Ivsptf937sMtkPv9TBtURRSTpJJHGd+5VS65mEgEl1QEsbln4DF1gKqhStL3wMlt3B1K2IUqa4WfzbL/ofSvFSneAqZHllCniqyl3UEdhsQSOwk4r8bOM6j3fH7l5sqjOlRSm9bW+UV9UxPS0iPJO9wqtIrt2IrhCGbkuZEW/Zm10vh2Bmo1lfx9+pHtmjKphJKOtl9b/YrxGSMy9YcMykMpsbaMtxx0xfxqQlozCVMNWp9qL5etvrkR6l2Cl48uaMiRc1yC0d2ANjex1HtxFiY3ps6dl1N3ERXivmtDbI1xfmQfcMZpqza8T0WMt5J+Bn+krsZI47jJlkdgRcsRu0UXvp6Z7Df346sDTU6ufDP38it21XlRwkmuKt88r+V7lbfGjPPAuMACKiJZI5YmbKJY3jLccudSL27baYiqxco2R1YOsqNZSlpxNLsXaYmBVhu5Uy7xCb2uxAZGGjobGzDkQbEEDOV6coTdz0PCVoVKS3X4fLL7EHpHXgo9NHq7rZnOiRK4ZcxJ9JrZiEFyba2GuEo0ZVJLdHYvFU8PByqOy0+fLm/D7ZlY7gk20HZ4dmNLShuQUeSsebYiq61adS3abfzZzMOeJCGxyap3VqiPqyru1NvRmTeG6SL2mznK3EHhoSDX4rDKScur9DQ7J2nOEo0n4Jebd31z9DZnh7P7UxQcPfJG34++bMOkm9ZppOtJnkF21yASMMkY+oosAbela5ucaPCUYQgpLiYDa+NrVa0qUslF2620HSy9pHnjrKezLrolKxplRyGMXzd10BEdlU2JOpAF8ZzGU92qz0XZVb4uGi7WJ22p3SGRoyAwAyki4BYgA27ePDHMknKzLBu0boylOqoiIDoqqo4cFUKPhjVU4bkVHkeX4is69WVVq187D/AELS9TtGTuiT/kjzf9zFJtN3qW8H9ja/p6O7hU+b+7NkPpF9X7jiv766F33H1G4R1F/iDCR0XUdLtPoKX6VvA/dgXbYP+2hEXCP1/wAMItF1FlrLoKbhL4/fheEhFrEcT0l7o8OWq6DH2X1IyfRt4jEa7DJn20PD0if8P7hh/HyI+75jcvoR+344a+yh8e1Ieb6YfrsOHP8AuEa/tkM4iJySn1fUb78SLh0Inx6oQ37L9dowj7oq7w63b/EGHP7jV9hEv7TxX44R94WPd8xU37XxXBLvBHu+Z2PgnqNhVw6CS49UJj4xeBwi7or7xn+ldMHfZ12ZP9oZcyMUcB4Zxow1FzYaYmpOyfT7ohqq7XX7MlL0boyF3kIm75y05PUB4ylu3DPiz5/bgO+DDPL558SwpKOKIZYo0jFl0RVUei3IYbdvV8hyilouY6OFuY/7f54Th75D+PvmdkGh77/2YH79BFw98ysl6O0buX3CK51LxjdPpILdeOzXFuN8SRqzWj93IpUaclmuX0v9Sn23sZaWneeGWUbpQ5WRzMjKrMWUmW7LpmtYjXmLjHVQxU3NRlmn98ivxmz6TpSlBWkllbwzVvNln0blYoyBjJGhURuTe+mqhvrqvVs2vG1yQcMxkYKV4D9mTrSppVlmlr8yhNSHdlkcNLezqxGZSCeqE+qoubaaixJPHFpgKVNQ31qzNbfxNeVZ0pZQVmvHL7Zr+Re7HIeWLAz92ImKqAcuYkhVCrdmZuCgc9D7ASdAThk5xirslo0alaW7AcioKpxdaYJy3siLy47vPbiMcMtpUVlZsu6f6dxUkm5JfP8ABdbD2S8TmaXIGKLGFjJKqqyM56xALEs57BoBpxJrcRivi8ON/saPAbOWFSzvZNfO7I22NkztJvIAkgYIGRmyEFd5ZkOUgk5rEG3ojXjgwWIjRf7l79oTbGAljKaUHZp3z6P8+hTrFUvJuUpskmXOTK6BAl7BrxFySTewsL2PC2LKe0aSjvJXM9S/TuIdTdnJJc1mT4+jdQb7yeJRyjh1FiAes7kHU8scktqT4RRaQ/TWHS/dOT+SJtD0WiSRXlkkqCjBlD5AgYMQDkjVQ1iLjNexseIxzVMZVqftby8Cxw+ysLh3vwjnzbvwLw8PYf6Exy+/RFjx982Z6t6L5neSnlMJdixUqskZYkgtlNmBJ1NmAJueJOOujjatJbqzRWYzZGGxUt+V1LmiDJsatTgKebn6cPZfQWkHvx2R2qu9EqKn6Yf+Op8znRisZphuQQHLCojNiI2QMLkjRXDqF0PWB4G1wuN+DUgpp5hseOLw9WVGUbxWV/Ph6kvpNVZZVWZwkeVDGGOVGku5Nz9ZlshAPDja9iINn04TleXA7du169KilS45N20/HX5ZkJQp1FiMXphCZ0AAK1zj61RIP+RI0/txnse71n0PQtix3cJDqakfSJ6o+Bxx99Fr3H1Ex+iv8QYRaLqK+0+h2P6Y+34YF/cB/wBsTH6Kev8AfhFouoPWXQ6OEvj95wv+wf6jg9Ifw8O4+Q3h5keL6N/ZiNdhkku2h4+k38PD+PkM4LqNS/Rp4n78NfZQ6PbY8/0w8PuOHPtjF/bZDbjiJk6JUf1fUP34lXDoQvj1G3/ZeA+OGvujl3h48T/EGH8fMYtPIbf9p6w+Jw18eo5d3oKqOEnivwwsuIkNY+Z2P6nqthVw6A+PU5Hxi8MItYivSRRdKuOzv+Lj/pkxLS+zIav3Recv1+zGIffoTe/U6v8A+n9Jwq/AP8/USv1fH+wYRe/kD4++Ipvx+CYV+/QRe/UF9L2H/wCTAtffMHp75FN0y/8A8+s/4eT4SYfS7a98xlXsP3yLuXt8T9+I+A9GW/0h/wC7eeJqXaIqmhQ9Gv8AdYvA/E40tLso83x3/USLil+mpv4//wCPVY5Mbw6P7FpsTSp1j9WascPZ90eM+tPfgbp6+/EUPv8A7jhffqI/fyOJx8vi2EXv1B+/Qp6b/f5/+Gp/66nD32F5/RDF/cl0X1kW7dv839Qwx/n6ki4eX0F/W9v9zYXj75sTu++SEj7v7Fwnv0F9+rOpx9v95wvv1EenvkcH3f2DCe/QX36lV0V/3Y/xqn/7mfElTXyX0I6fZ839WWVT6D+rhsdRz0PMdi/75UeqP6ji9wHZMh+ou71NP/o1+gq/+Jqf68VeM/vS6Gg2X/0lPy+iNYPpE9UfA45e+iw7j6nE9Ff4mEWnmD1fQ4n03tPwwL+4K/7YL6Kev9+DguocX0Oj9t+ueF/2E/1Fj0v/AG8Lx8hvd8yPD6D+z44jj2WSy7SH39Jv4eHvteRGtF1GZfok8T9+GvsIkj22Ov8ASr4fccOfbQxf22RX4nET1Jlof//Z"/>
          <p:cNvSpPr>
            <a:spLocks noChangeAspect="1" noChangeArrowheads="1"/>
          </p:cNvSpPr>
          <p:nvPr/>
        </p:nvSpPr>
        <p:spPr bwMode="auto">
          <a:xfrm>
            <a:off x="155575" y="-1257300"/>
            <a:ext cx="56673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AQERMQDxMWEBUVFxkZFRcVFxkVFRUVFxgWGBcWFhYYHyggGB0lGxYVITEjJSsrLy4uHSA/ODMtNygtLisBCgoKDg0OGxAQGy8mHyUtLS0vKy0tLS0tLS0rLS0tLS0tLS0tLS0tLS0tLS0tLS0tLS0tLS0tLy0tLS8tLS8tLf/AABEIAJkBSgMBEQACEQEDEQH/xAAbAAABBQEBAAAAAAAAAAAAAAAAAgMEBQYBB//EAE0QAAIBAgMEBgUJBgIJAwUBAAECAwQRABIhBRMxUQYiQWFxkTJygaGxFCMzQlLB0eHwQ2JzgrLCY6IHFSQ0dJKjw/FTg7NUtMTS0zX/xAAbAQABBQEBAAAAAAAAAAAAAAAAAQIDBQYEB//EAD0RAAIBAgMFBgUDBAECBwEAAAABAgMRBCExBRJBUXEyQmGBofATkbHB0QYi4RQzQ1IjNHIWYpKissLxFf/aAAwDAQACEQMRAD8AmbsfonFpYwu8w3S8sFg3mG6XlgsG8w3S8sFg3mG6XlgsF2G6XlgsG8w3S8sFg3mG6XlgsG8zu7H6JwWC7Ddj9E4LBcN2O/zOCwXDdjv8zgsFzm7Hf5nBYLhux3+ZwWC4bsd/mcFguyy2BsgVMwjNwoGZyCb5R2DvJIGI6s9yNzrwWHeIqqPDV9DaySNnNDQZYN0qmWQrnEee+VEXQNIQCxJPVBUkNmAxwNtu7NZCnGEd2KsjN1YttDc1O0ZD8miR486UxmMsxcFo1WIDqpHa+Qkb1tRhB5Eoo5xTwbS2dUmukhVt7TybtgI58skyLuoxIsl1jaxJvl0BvYgEwyST/wC17OVWkR1qZKN3sJHaNkEtPMt0KSxs1jYozKD1GD3ALSgoY6xPl1RUHeWIRoXeAUgBBaKxsc2ZVz7wdYqAVAAUAGVpq9a2uaSqdBDBTusksbkfKRTNvGZAh0jaOoic2711VjmAJm0KOooohU0SR7PlnssdLDFGsQUlTvKw2IZ0W5JTLYsFu3pEAF2Wpm+SuDVbRQM6VTPnjZTYOZUfMsSglAYFU2DIVtfMoBBihZUlmjpyzUzN8vhbLHs66i8sUUAOrZMsqyZWJDjMxuQoBopIWpHApYPkEh+jjDA0FVa5MIy6QSEXs2VCTb0wCuACB0nooXWGtgWyVADEEZbMRm1XsJF7jmDjsw895WZnNrYdUpKpHJPXr/JQbpeWOixUbzDdLywWDeYbpeWCwbzDdLywWDeYbpeWCwbzDdLywWDeYbpeWCwbzDdLywWDeYbpeWCwbzDdLywWDeYbocsFguw3YwWC7O7sYLBdhux+icFguxwRj9E4Sw5NjV25Dz/LCjcgu3IeeAMgu3IeeAMgu3IeZwBkF25DzOAMg63d78AZB1u734MwyDrd3vwZhkHW7vfgzDIOt3e/BmGQdbu9+DMMg63d78AZB1u734AyLLYeyJap8q2VR6b6kKO4dpPLDKlRQWZ1YTCSxE7R0WrNDU7BpVO5jSaolABbIyjIDwLs1kW/YNT3W1xy/wBRO5eLZGH3bZ3539oj9HK6mpJ5oneTe6AxLGZnFteNOZBexFwcpAsbAEYbUq76WRJgsAsNKTUr38BFJVGepqIaaYxjeSzz5OrM5WOnSGIhxdARqTYHqoOBOIiwK00k1EsFdTzZpa2COKSSW7pNVPdome2sYJkYKw6qhQuU3FgCZVfLmBaiiipnok3TzIzT71VTrwRxlE3pXRrkgBwFHFwACu2b0QkaD/WMdTPVsrSvHFIQkNRAWZioRAN3vdXUjQFkJBsRgAu9vbGoYqdNp0lPCGjyTDqIBNG2UMjX0zFG6rHUMF1tcEAzlMh2tNUyvT7tmgkel1dBOclKueF3VG6uTds1gCJBxBwAWlTHBXVKRwLPVoaWZWz1EsW7LvAJI2ZjmLDqhlIJVgLi4NgBxdurQTUlPtCJaNYEa80QDUx3nzcQYoBuc+WQnMALroTrYAh0REWz66Q5ilRUwTTAAsyx1hpjOABcm0TnQYANVXU1dWQsJWgoo3W5RkaeVO0M0gkRUZTY9UNlI0Y2vgAo9hRyVWzVppbmaJFnR+yojlMpjk4dXNZwV+qbcQReWlPckcW0MN8ei0tVmupnAzch5/ljvMlkF25Dz/LAGQXbkPP8sAZBduQ8/wAsAZHbtyHn+WAMgu3Ief5YAyC7ch5/lgDILtyHn+WAMgu3Ief5YAyC7ch5/lgDILtyHn+WAMjl25Dz/LAGQXbkPP8ALAGQXbkPP8sAZDoLch5/lhB2Q1n7j7vxwo2wZ+4+78cAWDP3H3fjgCx3P3H3fjgCwZ+4+78cAWDP3H3YAsGfuPuwBYM3cfd+OALBm7j7vxwBYMx5H3fjgCwZj9k+78cKFgzH7J92ECwZj9k+7AFj0XYMIoqQvP1D6bgDM1zYKthqzeiABe5NhfHBWnvSyNZs7DujRSlq82UXReaqq6acwTR0kkjSsUeItOhlZzHLI287UyFbAqAAAWC2ER3Ds20Y2WhpqRVhqFmylCplWmKpOkplIIvcCXKSRnOuovYAgdJdgT0tXDtGjqGkqirxy75EZJYVRpCpjhVCSMgIsQTlUXwAL6NUUzB1mjjrAimNqc/NxwLL1j8nVi6zQSK3VZmBUArpYooBW0klVS0kccl5qbeSRmlpyGrXkVmzx5iq5o8wkZgOuBrnZSRgAeqxVx08ZhlSaGdWFNS0s5g3bNmbKJgoeSOMXuQ0QRQRlOgABX0eymmai31LElKE+Zjq6iRjOyIuRpQ6tlXLmYR2A6ut7AAAs9pVYpq6jgpaVKapcSpu4mAp2SWJ2WVWUBbh4B6SKxCtYEWwARtmwO01DKlIY3FNPG3yWpAqGeJqZWE5cRq7owdSrlhdib3F8AFx0bpqOsE71Usszl3aWGpYoBFGzRpvIQFSRAqakhkzZrG4vgAooNiPSbLZ49aOaYSzxSDWOkFUpWVdLkGkRFdG7NRYghwDVbX2PAIoXhkkmhkmgBieeSaCaKV1QrldmDJlfOFHV6o0tpgAskq4zVTyLbJTwhHYWy5yWdo/FFVSR/iDvwqV3YbOShFyeiPOFfTgfLFpcwyWQZ+4+WEuLY7vO4+WC4WObzuPkcFwsG87j5HBcLBvByPkcFwsG8HI+RwXCwbwd/kcAWO7wd/kcAWObwd/kcFwsG8Hf5HAFg3o7/I4LhYN6O/yOC4WYb0d/kcFw3WOCUfoHCXHKLOYcMDAAYADAAYADAAYADAAYADAAYADABJ2UV+UQhyADIl7+sMMm/2voT4WN60LrLeX1PQukHGlJNk+Upnvw1WQR/8AVMVu+2K02hQUdMJYoKNYg1TSRLHJMxeMwKAEDB4yHbebsOEVgCoGYrpcAze2a7LTJ/q5mMUdShlmQBp5TI+6kmMrkLGCJCqXuSCCMqKGIBYba/1eyKKOFBPBL8+CpEkQkjki3k9QtyArSLIXzkndtYkgkAFXTbAhpZZlgVql6fdBpkYQ5YAChvKOsKhXEhJS4NgGAvYAA080NdVvLSz1E8KQrvYZEpXKSZVXehWEcryFVGdeO6UFEygYAK+q2ftNJBGIJKSWuLqwWSGeQRhlaUo8rFjmjLE3dQWW4UXuAC/loWVZIpaZUmW00VbWPChZImW4nKtIcq5whVQFKvoEvgAqNnNSPMzSyinEikl4k3cFFPFuyrRNqiWIVsxOWRJVPAkEAudmzvUVjzZZYZo4lDT0aq8NVvSLTCOYHqMsCAPb6pGchASANbU2K0elZIZFd5JaeDPAtVHKxLSOsaoEnzMxLRlsgvrnvoASoul0lYi01TBNBlZTUlIZJXdFe6KtPEJHiEuTUyaAZgrOesACwqNkQs7VlQklHAhZo4EleJpJmzAzskbgRuQzABbE5mL66K6MXJ2RFXrQowc5vIrtp7dzxinp4xTwj6q2BPbY20Avrpx7Tjsp0VHN6mbxm0p11uRVo+rKbE5WhgAMABgAMABgA47hQWYgAC5J0AA4k4QVJt2RAooaqvAamPyaA8JWXNLKOcUZFlU/abXkMVtfaMIS3Y5mmwX6enKG/Ut0enpr80vEsU6DwkXkkqJSOLNNINfBWAHsGON7Sb0j6v8AgtY7DS/yJdIRt63fqIk6CoDaOaoiP7ssh9zMRhy2jnZwflL+COWw5PNVIteNNfZojSbC2hBrDMtWo+pMAjn1ZVFr+IOJ6e0qbeba6/lfg4q/6fqWuorrB/8A1l9pDNFtdXfcyI9PN/6coylrcSh4OPDFjTqxnoUGJwVShe+aWvh1Wq8yxxKcYYAHRho4j5D9o+7CiXQZD9o+78MAXQZD9o+7AF1yDIftH3YAv4BkP2j7sAXXIMh+0fdgC65BkP2j7sFgv4BkP2j7sAX8AyH7R92AL+AZD9o+7AF/Aj1UxSyrd3a+VdBe3Ek26qi4ue8cSQC2Tt1JaVPfu3lFav3q3wX2ECgZtZpWb91epGPYNW/mJHcMJuN9pj3XjHKnFLxeb/C8kup3/VMFrbtLeohHkV1wvw48hP6uvrvv5v8AJttlUNDWxGBFajcJqsDNFHpbrrGPmyQbEXW6nhzxx1aThnwNHgsfHELdeUuX3RR7U2fURyTQ1ixTSzGERTszQtPGzRQzKHQG1kAZoyDxzdexxCWBZbbETQ1VNNTPDSwpulipwN008iBhmERDt9LEFBULckm5tlAKvpF0piXc0xyPJERFNNStEI3pplUOkaseqWBR8nBCq9Y6ZgBMO0Xp3ejMLRQlIljEjRq8dFGzyFXbOY2ZwZEXr5iiEkEqSwBMoth1NeK2oyJS1EkxKM0j72DLFDuUdUXKygLFIY2zC5HAgEAHa+uniRqr5HK9TRzB5mM6SIVWN0brMVZYjDM7rkjsDqQDmwAJXbctTWQ1U2zqpt3I8UKOIAkRK2Ju8g+dMiG7aALYLqTnAH32nMtcs7AQ1TqsUlO6KY4KaR1WOd5FYGdhMVBKNaxIsuXPgApJNlEwTV91q90qvBTzLGaWSnqGzJC0ZXqsLl1N+rnA1A1ANFDQx7NpY9o7PUMZUjEqyWiWbfEbmQqotDkkkHVQAZCwsSFsAPdKNiLT05rpKub5VFY77fbvOpZWkp4oSd0ucLlVSpuwjzZyNQCrq69K2VIRMZpsoaJ4wqpUU7cHEczoFcEWYISD1WsA1lmp1dzKxXY3Z6xDUlKz+a+VyJNQgOYt9llAu8MqbuZV+2FUsHTszoxW+l73tNHERepWVNj1Y9hp+n5EVVBLGEdiCji6OhV0cHW6suhxNCalozgr4apQdqkbfQjZT9r3DDiC6DKfte4YAugynn7hgC6O5Tz9wwBdHMp+0fIYAuuRX7SpjPLTUYJIqJLSD/AjBeThwvZVv+9jlxlRwp5cS42Jh1VxF5LKOZ6JSqAiAAAZrADTQA2GM5HRdTfT1fQSvoyeI+OG8JDuMR0fTez7sO/yDP8AGR6bg/qnDIcSSfDqVfSjo/HWQBDcMBnVlNmVltZlPYf1zx14Wt8KST7L1/Pl9Cs2jhXWg5w7cdPFcYvwfDk8zJbGqJGzwzMd9DYObACRSLpKo5MOI7CDjRQb0eqMFiIRVqkF+2WnhzXl9CyyH7R92HnNfwHQp+17hhByaK+u2rFCVV8xdvRRVLSN4KNfbwwkpqOpJSw06vZ058BUNFtKf0EjpFPDejeSHxVSFXzOOKpj6cXa/wAs/wCPUuaGwqso3cW+r3V95eiJcfRWsa5escW0ORIlAJNuDIT78QPaUOG96I7Y/p+fFQXnN/gTP0fr4rmKZKnL6STKEJ9WSMAA+KnBHacb5p+n2Cf6cb0a8m/o7/VEelrw5dCjxyR2EkbizITw4GxB7GFwcWVKtCqrxM7i8FVws92ov5JGfuPliU5bHc/cfLCBYM/cfLAFgz9x8sAWETVCopZrgKCSbcAMDdldjoQc5KMdWR6IHWSQMHfst6Cj0U05Xue8nsthsebJazWUIPJer4v8eFiVvO4+WHEFg3ncfLBcLEihrmhkWRLqVPK4t2gjtFsJJKSsySjUlSmpxeaPQOmNMktN86gljWWF5ByjSVC7g9mVbsba2B54rDbHnG0YZ6faDIxd1dJZYhLVusUYjusU+feZpyYRfKxVro1jlBbAAnZwqIUip1WGjByGWKZRmeWMoRU1SgqFDs6kJGWLsqLcdYAANibWiNFtCgljZUvI6Sw008cUi7yS1mIYQoFjRFZiAoFr9S5ANds5nqBQSw1LxPWU4apaMIVkEUaXdQwZUmzOi3H1cwNyqFQBM9PHT1E1RAzyQxpHFW7yRpllzOQwYykkGJJC5tYWYix+qAR+rQzVNHXyEUsiRzQVHWvG0ZCjeSWIR13cGVm9IqDqxIwAUm0K56mGnjMse9qKiKYSvE8bIoZbmQA5SBEBGRdQxIA1a+ACm2VR2iMtXHNNI8hFKr029MrxplgDBGdkRI445GQIhOQXZxYYANZDSQPI1K2+j2bT0++kjqFK6rnjUqsnzscekjgMoGaIFdL3ADoft9JKiobaYf5VS5YkUxyOYod2rb5ggZY3kJYseQAvZcADIrqZEqardiu2aEaOEAK5Ry2dkKnUQmQqqNpl5BMrYAJWygKeJHLrUTxVNLadHL7+GtaKnOZrksqhnVQSb7mM8dcAF0UjlptoMgG53rtERbKXVEMjpbsMwkvzbOe3ElJtTVjkx0Izw81Lk38jDZ+44sLmQsGfuOC4WDP3H3YLhYM/7p9344LhYM5+yfd+OC4WHuigEm0ZWI+hgRVv2GZnZj5RJio2lP8AdGJr/wBOUkqM582ka+D0U9f8cVEdF1NPPWXQR9WXxHxwnCQ7jEeX6X2fdh/fGf4yPT8H9XEcdGST1Q+v1f4Z+7Ei4dCN8ep530hTc18EijSUNE+nEFTInkyP/wAxxeYKq504Sf8A2vy0MXtbDKlVrU1plUXhd2l6k3edx8sWBnrDok7j5YQckTuiWwBTxtNId7NKud5DxN+FuSjsHYO++KPHVm26a8/F/hG42PhVuRxElr2V/rHn/wB0tW/I0B9OPwXFc+0vIvl2ZeYL+09Yf1YOfUR8On2FHjJ4j44XixOEfMy/TWlySxVijVZFhlPOGbRb+Eu7tyzNzx24GruVXyKna+FVfDWtmtPfoRcaE8+DAAYADABDqPnJFj+qlnfvN/m18xm/lHPDHm7HRT/46bnxeS+7+3m+RMw85wwAGACRQUMk7iOIXY+QHaSewYbKSirslo0Z1p7kFmbGfa81FC0QT5Y8EeaRgTGir9SLNZi8rAaKq/ZzZcylq6bTd0a/DU506ahN3a4mJq6AslZTuVopAuaVWUTQyOo3kVPSJYqFj3sY0613PU618NJztF0a3NO1fKuc1IX5+IiGpoUc7rMyraM2jkcyMoGVgeqwF1ANVRxybx3iqY3p6eHcmSaFcj63dAYWjSyBFBIWwLMLXBAAMVBTSVEVO1LJaR6ZWtR1JDpUpFGXaSMaK7xSFXILNopAJFiAafZXSWJadId/R0yMpCrVRvTmxvmUxO+WYgmzFXsWzcDpgAzO3iVO5oqg1a5oJKmaojLRQwRON2DKCC1OrdbL1r2frH5xlAHukmyKWWJ3esq5Z6gCFJFpBFTvmBOVGFPfcAZnYK5zKpuSRfABYdA9obkPVGMVKtEDNJC71EiPHdXZN4S7ITEFKKTa0bKCsnzYAuq2hvqeCGikE1ZXzxSTO1ykYUb8qxNhu1RAqx6F1DcSWbABI290eXPJNSoGNDCRMGJzV5a1RJTzkEAgiz3IILy6jKGDADnSGSWpnpxT0TpUrllYlo91NDD1o1d1kBKb4x2zDMtmIU6ggFbVbIppJ6WsnjVlrM1TUxInzQpoliEedbDeFJZomZmFzmk0AUBQC66TbeVlNLTgLGtgStspC2sqAaBRp5cuPZRpW/czPbSx+9ejDTi+fgZjHSUomSRVBZiFA4kmwHiThG0tRYxcnaKuyMK3N9HG8g52CL43ci47xfDd++iJvgbvbkl4av0vbzsc+XZfpY3iH2iAye1kJyjva2Dftqhf6fe/tyUvDR/J2v5XCvrWQxxwxmeWUkRoGCggC7MzHgoHbrxGI69eNKO8ybAYCeLqbkcrakr/AEftMa+uE8ZhdVgBQnNbqy9YMNGU34+4YpsXVVWUZrx+xs9mYV4WlKlJ3z/JtIfRT1/xxwR0XUtpavoIPoy+P34ThIdxiSAPnR6v34k7/kR9zzItP6MnhiKOjJZ6xH1+r/D/AAxIuHQjfHqYP/SJMsK0k73CrOlyATYdcHh3McWWzppU7P8A2+xnttUJ1MReK1ptX87q70EbP2jFOGMZPVNmVlKMp42ZWAI0xcxkpaGPq0J0mt7jpxTLAYBiNao6tv8ADxk2283yPVFFRslzEn04/BcJ3oj+7LzOken64+ODn1E5dDrcZPFfjgeshFpHzK3pVFnpK1eB3TWPJgpKn2EA4fF2n5oZJXgujMrIXKK8YzE2JBYrcEX0Ouuvb7saeEnKCkuR5tVpwp1505OyTava/HI5DUxscpLI/wBhzlb2D6w7xcd+HKSZHOjOK3krrms1/HnZjsjIouz5RzLWHvOFbS1I4xlJ2ir+RG+VBx/s95L8Hud0O/N9bwW/s44bvX7P8E3wdx/8uXh3vlw6u3mP01KEFrlidWYnVmPEn9aC3LDlGxFUqubv8lyQ7ux3+Zwthlw3Y7/M4LBciIDNqrFI+wg9aTvBPor38TxFha7M5dDoe7Sykry9F+X6Lrpq+gux6R3lEsSysApXeXkNrnNbOT+77sQYiNkrFtsis5ympa5WyS58vImbf2BJCJ2pI5TneKZNywIDxGLNG8DuquCIVIIubsw6otflLwo56hpM89ed1nZJ9niEhlmqmSOONg17GUMotETlAdrlwMygFsmw3qqWSeSdUWUTfKabrLSJKM0c1srZgyuj5iSysczZATfABRbAIr9n0s20rmngCB8wskjxOI44o47/ADjO6pmc8wijrOQAaqopnqFfaSGNZ4I3FMsUiuFUWZo5nW6tvMiqRqEF8pJ62ACg6RVtGXnhaYQSSSXjbeCPdQzw00tRI4OlgyiQaXLkW4sQAS9rzbuGmkipL00lSruJZGaoq23UphzqVdiTIsBXM2a6opCi+UAapRPSyhwoinYmOmoqgEwxpIyi1LOjMNAA7gXyqLBUUC4BHfYVRT1kUxWojmq2dJXgmgWN5xGZVKIRly5IZQQ6Emy3JN8wBGrPlVCscNZ8oKU156TcCJlWCEbuRJd0okQhJjHnUlQGUkAA4AO7dracLOaelnqY6qNDvaiOdY6aUgRmaaapFsm7KG4vbdm+hFgC2p9xF1aCpWSvnICrTyb6CNF0CuhuqwRgli3VZiWy2ZwuADuyujj19OkkjmBoc1PADd1RIhuZmIDKS7TIzq4IIEcVrdYMAQ+mGwY6WRDSsOuCXif0ARbroRrHmJNxqNNANcdVDeaKHaqoRmrrN6tfdcfTqUGWY6ZI07yxf/KFW/mMdH7uRVf8K7zfhZL1u/oKi2cgOZ/nW7C1ur6qjRfYL8ycCgtWJLEStuxyXJcer1f0JG7Xlh1iG7O7scsFguxvYwH+tYAOynlPnJCMVe0+zHqan9NK/wAR+BtoUAlcgC5Bue024XPb24pl2ma19hPodh9GP1sJHRdRZay6HLaS+P3nBwkLxiP/ALQep9+H97yI+55kWD0H9mIo9lksu2h9eK/w8SLVdCN6PqQKuiimiTeoJMkgZcwvZl1DDvGGptRuh8oqU7PqYSqgWPasqAaPBc+McpUHye3sxpaDvuvnFHnmNjuwml3akkujzsXAiHLHQVikzYdn/t4yfDyPVOPmJb0oj3DCPWLFWkkLfg3rj7sK9H1EWq6CW/a+I+OEfeFXdI+2oWkgqo0F2aMhbmwLMpABPZr24emlJ35oY03FW5Mw82yKihSiL1DTCX5qRGVLI4jZlMZUA2G7K6k3uDi2weLlOahw4GY2vsulCjKsl+5ZvxvqSpYcws1mHIqCPI4tWr6mUjNxd45eY1HQRrqqRjwjUfDCbi5D5V6ktZP5skWbmPL88KRZBZuY8vzwBkc63MeR/HAGREqi0jbkHS15COxexL82+F+Fxhks3unRStTj8V+XXn0X1t4ksBu7yOHnPkPUlTLE4kjYIw4ED3Edowko7ysx9OrKnJSg7M2Owul4bq1ZCn6rqDlI5MNbHv4eHby1MO1nEvcLtaMv21svHh5+7EXbewoK6ciEAiKJalFDMsUtRJKSjsFNgbQSKWAvaVu0DHO007MuITjOKlF3TGOj8GzninapeREgnkLxVdRJljJyyHfRyOVcgvfM2YE6gm4OEHCqPZb1yTTq1xHUu9LBIrRxlg2cmdSLtvMzWJXqKykC97gEfpJVxz0clXRQTU9QYGfeqoiQIqsSJ5Po54wM2gz8brbRgANdHYYo6RleRpGNZTvVO567rJujCzEAfNEboW9EDMOwjAA3tWONqyWOKLexxusSR52ijpamXIVqhKuYQszsqBVQsCCwsJGzgC+k1RtIgRywx1RpE37TQTCFo5CHEUpWVQhZFWRioNjcHKoIUgDlH0nqamYVNXQywxUKlmCvEbTvDdnkaR0EapDI2lzpKCSLWwAW1JX1M8wrmoJ91uMkMZaATZZWDStIjSgLcJDZb3GVr6mwAGeiG2HFDEJIXqIMpWOSEbxhEpKLHNHfebwKLXUMDa5IJtgArNl0FbK8sVNJMscYWFJZ40hdYsqSFS197mIdQbRqzBE+cVusACx6RU60VDS0MLnqZRmPpMEXVmt2lyG8b46MPG7bKfbFbdpxgtW7+S/mxlGzk3LXJ4ki5PtvjsM83d3Zyzcx5fngEyCzcx5fngDILNzHl+eAMgs3MeX54AyObCW21Ic31qaUDsuRLAbeV8Ve01lHqar9NSX/ACLwNPsTa0FU8zQPnEcjxsbEDMtr2J4jUajTFQ4OM8+pqlOM4ft6E2P0Y/W+/DFpHqPesuh3/wBX9c8H+wf6jv7Qeph3e8hnd8yNB6D+zEceyyWXaQ+npKP3MSLVdCN9l9RgfRfzfdhnc8yT/J5GBrgW2tUMLdSIL/zyuf7BjTYdZR/7UeebQkrTXOpL0yLMZu7346CrVjYDs/hYyf4PVPyIPGLwHxw3jEdwkOj638QfEYdz6jOXQbfhL4j44R94cu6Km/a/y4Jd7yEj3fMznTUXhpDyqFPucH3Xx14F2qxK7bCvhaq8PsVu9H6Bxo7nnVmG9H6BwXCzDeDv8jguFmG8Hf5HBcLMjTVwuUi678DoSqd72+HE+8NcuCJ4UGlvVMo+r6fnReg5TKqLYEk3uzEasx4k6f8AjTsGFSSI6knN3+S5LkO7wfoHC3GWYbwfoHBcLMN4P0DguFmXXQ3bKxVm6kbqyxBVJ0CmN3NvAmbzPfjlrwu7ovNl4nchuT0vbpdXXzs/M0+3eiiz1C1cTLFMoAzMmf0b5WQghkcZmF7lWBsytZbcpfFQNn7R38kUs0bCUK8iRBqc1CqqxO6ynOUOiKyqF+oQ63IwAXy7PmnCRzIlNTxlSIY2zmTJYorkABI1IByC+awuQLqwBTxbOoYctPtOKH5sGKnmmVd3LTXvHEXbTMospRjrlzAa6AFFR01PHLtChir5YhK7TRiLLOuV441JeVo3dWSRbWzghTHzwASWqjWx01Fs5HgE956mWojk1WMRlxmksahs7xKdSpAy3y6YAHq2maZ4qZHaOhWr3UrCxknnVJJWlklPZ8qEUdgNXDA6EDABc1Hy8SigM6MsqO61BW1QsSGNZEyKAjSfOraTqgX9A21AOQyijauanjXcxCnGUHKN6sYVxw7Ifk2vdbsw6Ed6ViDE1XSpOaV7cDPwdMpQ1SI1WPNLmuesQDFENOA7Dxx0woRvmynr7Vq7sdyKV114teHIqqmtMjF5HLseJJ/Vh3Y6EklZFNOU6kt6buxrerzwo3dYb1eeC4WYb1eeC4brDerzwXCzDejnguFmM1NLTzFd+m8Cm4szI2osQHQgi4NsR1YKpGx1YPEzw1RTWnFc0WfQNYl+XpAgiRZzlReCgwQfeDigxcHCpZu+RvdnV1XoKaVrvQ0o4ReP344+ESx4yFyDWXwGHPvDVpEdU/ODvTDu95DX2PMippG3iMRLsMlfbRIX6QD93Ei7fkRvsPqYfp9MwNBHE4jk+UtIpILACOJ+Kgi4N7HXtx1YKj8RNPR5HBtPFrDrf4qzt6ESjhKyTTSuryzNdioKqFF8qKCSbC54niTi+pw3Fb3kYPFV/jS/arK7fm3dssBKvPD7nOos2J9ID/Dxk+PkeqcL+I2Nd1+uBw3XdHabw6T6X8Qfdh3PqM5dBuT0ZPW+/CPR9R0e1HoKk4yd6g/DCvViR0j1POtktUy0tIJ6hZkX54Eq+/OdGypIxOUhc98w1NgLDFzh8M/iKaVl74GW2ltKmqM6G9eTy0fHm9NHwLO+LUyIXwAcLDtOECxAQGcZmJSM+iqnKzj7TkagHsUW048bBi/d0OptUMoq8uL1S8Eua5vjpzcyJEQBUCqBwAsAPYMPSS0OeUpTe9LNi845jzwo2wZxzHngCzDMOeALMMw54AsRKsgSQvpxZD3K63/qRBhktUyekr05xfJP5P8ADZdwbdqkGVZ2A7yG/qBwjpweqHwxuIgrRm/r9bnKvpPVLuXzK7RSqQWGpD/NsrZSLiz3tzVeWI50YanZh9pYjOLaeT1XJN8LDsnSGpaVZjJqvojggB4jL2g+ffh6pQSscssdiJVFUcs1w4fL2/E1VJ0tpJUtP82TxVgXU+BANx42xzSw8k8sy7o7WoSj+/8Aa+jfqvvYkino66NTC2QxE7t4Tu5IieNtNAe1SCrDiDiKUHHJndRxFOst6m7mZr9jSQSJDPXvAueR6WoaONWMkxYywySiwBLOSFGTMCMuqXDSYsq+fd0ppqmngSLLlDLVBY+PVYMyiRXvZgQGYNwJOuACF0c2btaoCVNXPHAwR4ovmSZ1hdlJlJcqolfJGetGLBRdASygAl9J6iGlpxRQcTq9yWaxOZmdjqzu2pJ1NyTxx04eF3vMptrYlRh8GOr18F/P0MJM+SRX+q9kbua/UPtJK+JXHS3Z3KSC36bjxWa6cfz8yXh5AGAAwAGAAwAGAAwASugS67QPOdvLcwW+OM/tD+8+h6BsT/oodTSn9l+u3Ff/AKlyu8Lc/S+zDn3hq7oofSJ6v3HC99Cdx9RgfRt62I+6+pJ310H1Pzx8Puw/vkb/ALZhumf+97O9ab/43/LFtszsef2Mz+oFaUv+xf8AyQ7i4MeOjDRyNdfrp3p9xxk+8uh6r3X1ER/svE/HCLuivvHV4H+IMC08weq6BMerJ6wwS0fUI6x6BIL5++MfDC8+gi4dTzvo6g+SU9wL7pPcoxqKGdNe+J5ttG6xU170Q/U1sMbbtjdzqERTJJbnkQFrd9sOlUhHVkNHDV63Yi2Jj2hCWVWDxFtF3sUkWY8lMigMe4a4bCtTk7JklbAYmlHfnF256iq9A2WKw+cNjoPQGr+w6L/Nh8s8iOg3G9T/AF06vT8+RLyDkPLDjnuzojvwF/AYMkKrvJCmpyNShH8vcD8CPPCKUXxHulUSu4v5Pr9GhGUchhxHcMo5YAuGUchgC5E2ioyoABcyR29jqx/yhjhk9F1R0Yd/ub/8svo19bErIOQ8sPILsjTqHdYwBZSGfThY3RfEsAfAHmMMebsTQbhBzfG6Xnq/JZdX4EnIOQ8sOILsMg5Dywot2OQuUOZCUYcCpynzGEaT1FjOUXeLafgbODphTmnPyodcCxTKCJWOgC30uxtobAeGuOKpRcXloaXB7ShVjabtJa8suJF2Vs7ZkMgrZxSCfUoIVTLAD9WPILu1rAyHU62yg5cMVKb4HVLHYeKu5r53+gxtjpZLI1qcmJOF7DM3frfL7P8Ax0woJL9xSYratScrUnZer/Bm3GYlm6xOpJ1JPMk8cT2RVOTbu2NyQIwKsoIIsQRxGBpMWM5Rd08yKI3j0y75Oem8Xx+2O/j6x1w2zXj9Se8KnHdfo/x9Og/TyRSC6Wa3EcCDyYHVT3HCpp6EVSE4O0vfR8RzdLyGFsMuw3S8sFguw3S8sFguw3S8sFguw3S8sFgux3ozULT1c0TEKtSgaMngZo1yuniUCEDtytio2lRz+IuRsP09ilKn8F6p3+ZrJOEf67RinekTUR7w4f23654d/sN/1Fx+kh/cwq1XQR9l9Rhfo29Yfdhi7LJH210HD9Mf19XDu+M/xmD6QOs+0IUXX5NC7Pb6rzEBFPflVj4HFvsyD3Lvx/H5Mt+o6qTaXGy+V2/sP7ofonFtYyW8x0RD9E4Sw9SNenpp6o+Bxkl2l0PVH2H1OJwi8T8cC7oPvCv/AOuF/In4ETcJPWH34bLR9R0dY9CFt/aHyeGRhYyMgSFe15m0RR7dTyAJ4A4khG8vIinLdjfxMnErU8CpELlBFDExsRvGaOGNmXtF2DEYv6jdOio8eP3MPhYwxWOlU4XuvK1vRGq6O7LipolEa2LZWdmN3dyqXZ24sb4pcRNyqNcnY12CppUIztnJJvwy0XJZaDu16FKiBoZBdXW3gSBZhyINiDzAxzqW7aSO5x3rxfEx9FI0kcUrKC5jGYgj0iBvAOQLqT5Y02FlvU0+V178rHnW1aXwsTKKyTtK3Vfm9vAU80hkjgiUNJJe2Y9VVX0ne2thoLDiSBpqQ+tV+HFshwWE/qKii3le3V8l7yLxejKsVNTLJMwz6IzQRC6i4WOIjT1ix7ziinjJ3y9fDM3FPZdFJXWnBJLtZPx+TV+KH36Ow9UwmSncA5XjkbQ5E9JGJRx3MDiP+pqcffH7k/8AQ0eC0/8Az6JFFvnLOrgGSN2SXLopcEsGUG9g0bRta5tmI1ti9wlX4lO/v3e5iNr4VYfEW5q/m2/tYMzfZ9+Okq7IS8pUFmAAAuSWAAA7SezBewqjvOy1ItOzyvvWQhR9EDoddDIQeFxoBxtfnYMV27nRU3acfhp5vtP7fnx6D1VUMoAVbsxsoJFr8zrwAuT4c7Yc3bQipU1J3k8lr75vRfgVTR5BYAk8WYkXZjxY/rTTlgSshKk993+S5LkOZj9k+Ywoyy5hmP2feMAWXMMx+z7xgCy5kSokJmhQrwDuNRxUKnwkOGPtJHRTVqM5X5L53f2JeY/Z94w857IMx+yfMYAsdzH7J92AMuZzOfsn3fjgCwZz9k+78cAWGZ4FcgshuODA5WHgwNxhGkySFWUMk8uWq+TyGxM8ZAe7oSAGNgyk6APbQgnS4txFx24S7Wo/djUV45PlwfT62+XIlZz9k+78cOuQWDOfsn3fjgCx3Mfsn3fjgCwZj9n3jAFhirgEqlHS448bEEahlI1VgdQRhs4KasyahWlQmpweY/SbZnoxFv2ergU9Zit6iAadZsv06dtwAwANwcU2IwLi7x0Xvy+hstn7ap1luSf7nw/HNevgbCGZXWR0YOrAFWU3DKdQQRxBGK194vlnu2H4uMfqnCrVCS0l1I4+jPrfdiPu+ZJ3/IzW3+kkrSywbOys69SSdtYom0DKg/ayDl6IPE9mLHD4KVSW89Clx+1qWGhuXvLkVWz6MQrlUFiTmd2a7yOeLue0nF5CCgt1Iw+JxE8RUc5vMlZj9n3jDyCy5jgc/ZPuwg5JCdl7akomRaljLTL1VlOskCnQCX7aC9s/Edt+IqMVgLPfh8jX7M22qq+DVyk+PM2MXCLxPxxUrummeshTdn8Q/HB+QXHoU+39rNFmggUSTyXZQ5yxoikBpZW45QWUWGpJ07SJadPfbXj5kFasqUVJtKy1ei8WURivJvpHaeW1t4+gUEWIhiHViU8O1iOJOLrD4JRtKfy/L4/Qxu0Ntyqp06OSfeerXgu6n834Cfk0T1lIJzljVGkXrlFM6T0ojJ1sxu4AB+134ZjJPNHZsWnHdT8c/l+WbeEf2/BcUid3d+9DV2SVl71OL9X+X+zCe/oOfHz+55/QrTLPUrSZd2oiDZeyYNVCXNfXN1Uvfsy9lsXGzpT3v3cn9rGV/UcKfwouC7yXpK6+hY9DTHPPUVCMsgVo41ZTmFljZzYjTjIfLC4+tlZccvoxNi4KScZTXZz8bu6+ljXniP5v6Rim4/P6Gq4fL6nTx8/6Uwvv6B79WY/bdTGldIjkpmhhZSEZkMhlqI7O4FkLBY1GYi5AAxa7Pq7qtzZmtvYT4q313Y3+mXoRW3xJAEajsJLOSOZXq288W/7jJr4SSvd/Jeuf0OCkuQZW3ltQLZUBHaF7T4k27MJu8wdaytTVvV/P8JEnDyEiwdaWRj9QhF7hlV2I8SwB9UYYs5N+RPP9tOMVxzfzaXyt6krDyAMABgAMAESrsskT95QnkHAt5siD24ZLVMnpfupzj0fy/htkvDyA5Q0MtUz5HMMKHKXUAvI4uWVMwIVRaxaxN7gWtfFZjca6T3Iaml2PsWFeKrVtHoufiWqdFKMAkoZDa95HeQ6i/F2OKt4us+96I0sdmYRPKHq/syt2xsr5GyPEzGFnCOjEsEZyQjozEkAsApW9usLWsb9+Cxk5VPhzd7lLtjZNGOHdakrNa+KE3xcGPC+ABEqKylW1BBB8DphGk1YdGTjJSWqGqCUtGuc3YXVjwuyEqx9pBOEi7rMkrwUaj3dNV0auvqP3GHEIZhzwAGYc8ABmHPAApHsQQbe3CNJqzFTcXdaosugq22bFyMakeqxYr/lIxlazW/Ox6jh01Tp72tjQxcYvA/DDFrEklpIqOklS0NBVSxmzIkjKeTCMkHzwtNJtJ8wqNq7X+pmNl06xQxxoLBVHtNrknvJuT441cUkkkeXV5ynUlKXMlYcRBgAdGGjkQquFDG4YC2Vr+FjfA0rC05S3lbmaXogWNDQl75t0l78b5F44y9WNqlvFnp1Ce/Sv4Fmx0X1z8cRPRdToWr6GY6SKBWC4vnhf/pyxG3/Vv7MWWzf7r9+9DPfqG/8ASK3h6P8AkibteQxeWMRdkfakEZgLsFvDJDKrH9mFniMjg9nUBueWOPFxyTLzYtV78ot+XvyN5H2ez+zFA1aTXvgbeDvBPw/I256pJ00HwjxG9PfgSrX34nnbx3onKWu8c7oee8eZ428SrIcaDBxfwX5+iS+phtrVF/XwV8lu3XWTfqmjadGlj+TxmMKtwpbKALkR2BNuJyhR4AYq8amqz98DS7IkpYSPPNPqpFn2j2+9Bjk9+hZ8PfM6/wBx+CYV+/QRe/Uoel08W5kiZlEjBSFJGZgtSmUgcSMzAeJxPhk1Vi+F/ucmOs8PNcbfYqd0vLGmseabzDdrywWC7DdryGCwXZEp41WWVLatlkHgVCG3gU/zDnhq7TRPUbdKEuV4+rf39CVul5DDrEG8w3S8hgsG8xkOrOY442mddGWNc2U8bO2iobdhIOIp16cO0ztoYDE1+xFgTlZVlheAv6G8UWY2vYMpK3sCbXvYHTQ4ZTxNGbtF5klfZmLoR35RdvD7jktMjAqyggixx0NJqxwRqSi1JPMhCYw9SVGkN1EbKBeUsyoqm9gr5mUakA8eYWKU1TTc+HH3xOuGHeJnFUdW7bvJ6/8Ap+mj4N67orCUooAyGNihZlYZWDOZWbMOw3Y4zleW9Ub6/c9CwlP4dGMHwS+xaMOr/KP6MQ8PfI6F2vfMrulcDyUsyRrvHOXKvNhISPeBiWlLdqKXJ/k58RTdSjKC4pr0Rmac5gcyBGVmRl0NmUkGx7Rpcdx7MaWlUjVgpriecYvDzw1Z0pPNDu7XkPLEljnuw3a8h5YLBdkejRSHsBbO9tORsf8AMGw2PElrNprov49LEjdjkPLDiK7DIOQ8sFhLsMg5DywBdhuxyHlgC7IG1qkIN1GA88vVhjFszOdAbdijiWOgAxFWqxpxbZ24HC1MTVUY6cWbjZlGIKfcLqIkSMeCAKPhjLyd95+J6VFW3F4EyPjF4HAu6D0kRNpUizU8sL+jIWQ+DKVPxwJ2z8Qcd52fI8/oqtYW+R1mWGojAUhjYSqNFljY6MGAvbiDcdmNLQrwqR1PPdobPrUKjaTcXnkW26XkMdFir3mc3S8hgsF2OiNeWEHKTGYdgVdUyR1KpT07i8irIXmddfm7gZUBtY2JNuBxVVtoRkt2HE1eC2C6U1UqZ29+N/Q2lIgVYlUWAJAHYABoMVO85NN8WzTqEacdyOiSRw+ivrnDOC6knefQqelGzHnUvCwWWJw0eb0HuCGje2uVh2jgQp7LY6MPX+DUcjixuDWLofCfEys1dPDpVUs0FuLBTNF4h4r6d5AxeU8bSnxMZX2HiaWiuvfvU7Sbap5bqksL5gQULC7KeKsh1I5i2J3KE1a5xKlXw8t7da8si86LSvHPJSKS0KRQyJcljEzsQYQx1ygKpAOoBtwsBS4ulFXmudvfyNns3FVJqMJLWLfosv8A3egz0lvLMsMhvGIi4juQkjBkQmQD0woZOqdLnUGwxFgaaqTSfvL7k22cRPD4dzhrl6u3na+XDncjsWPGxxooxUVupZHn1So6k3Obbb4i+g8AhmqokFl+bYAszEfNsuhYk2sqgDstin2jTStLy9DYbBxU6icH10tnfwNeBoPD/t4quHvkaTj75nZTofA/2YHp78Ajr78TLdJ4Q1WhKqxWO6lgCVbePcqew8NRi22bFNu5mf1DUlCnHdbV8suVnkRet3e/FwY7IRNLk+kZEvwzHLfhwudeI88Nc4riSxoVJK8Yt+XvmvmdjfMAysrA8CNQfAg4ciNqzs0QqunZpo2UgOqSEGxtxj6rC+oOv/kYZJXkjppVFGjJNZNx+ktPFfxoPx1WoVyI2+yw4+qb2YeHuwqlzIpUXa8c1zX35eYnadaYInkzIGAIjDDRpCDlAF9ddbcgcNqu0bXJcHDeqp2ulm176m12ZQpAgiQaKfEsbm7MTqzHiSdSb4zVWW9I9FoU9yHi7t/b0yIHS0f7FM9rmKMyr68IMqH/AJkGGQ7S+RLO27K/X5FCkocZ4z1SWtdSpFmKkFWsQQQQQRcEHGooz34J369TzTGUPgVpQaaV3bpd2ETq3Uf0t3LC5AUk5VmjzkAamyZjYa6YixcXKk0dex5xhi4yfu9l9zYbNrVniSVLhXBIzDK3GUajsNxwxnJRcXZ+9T0GMlJXXvQkfV9g/pGG8B3eIu2a0wQzThc5jVnC3y5shc5c2tr6C+HJXkl4/ca3aLfh9kZGEOWldlMReV2yNlLLc2sSjFey+hPHGkwkHCios882vWhWxc5x0y9FmKlfKCzOqgcSbADxJOOgrkruyQyKoMrbl0lYAkKpBubaA66XPbhu9dZZknwt2SVRNJ876DlNCURVzXsNTbie0nxNzhUrKw2pNTk5WGK/aCwZQ7Fmc2REQvI5GpCoupw2pUjBXkyXD4WpiJbtONziHaMhAhoX17Znji9wZj7scUto0lksy5p/pyu85tL35EmLY+1HUszU1OAbaZ5m/tHxxBLauV4xO6l+mYXtObJcfQmRswqq6aWwuViC06nuuoLW/mxzzx9V3SyLCjsXCQs92/X+blrsvo7SUhR4IgHa+aRiXlbUXBka7W0Gl7Y46lWc7OTLSlRhT3lBWsW7Dqy+t9+GPSRItYik4xeB+GFWsRHpIbf0P58NfZ8xy7XkN11JFMzpNGkqlTo6hhwHYRh12puw2ydNXKGToTs8KrRxGBmvdoZJIjx5IwHuxLHE1YpNMgngqFVtTimJboYBIVjrKpB2Zmjktp+/GSfPHStoVlK1yvlsTByjvbpGHRup/wDrm9sEWD/+pU5Df/DuE8fX8mvj9KP1fxxwLVdC6l2X1CDhH6xwR0QS1l0En0R3PhOHmKu15Han9p6w+GFnxEh3RZPWfuS3uGFer6CLRdSFX7Kp6gZZ4Y5QY79dQdR2343w+NSS0fAjlSpyzcVe5WRdDqAbvdRGAni0EkkLacLmNhfh24VVpu12DoQW9ZaFf/qtTUrRVRapieNpad3YieJ43SN0EqWYgq62N78QScOjUaW/HJ6Ze/AjqUoy/wCOecWr5+/Eky9EwNYaqojsODFJR7TIhb/NieO0K0fE4amwsHN9m3QoNkVssE3yll33pwzhFN/mZZUWWNLm/A3XjYi17WPbUUsTQvFZ5fT8Mp6DpbOxipzf7c7PwbtZ+cU7m+o6pJY1kiYOjLdWHAjd4pGmsn7yNcpKWafu4ztfaKQLdgzsxZURACzt1TpewAAFyxIAHE4eoOTsvegyVSNOO9Lw+5lnneSR5pgA72GVMzIiLmKoGIGbV3JawvmtawBN9g8O6UXvasw22doRxU1Gn2Y8eb/C9b9Dk1WIkaUi4QXsQes31VtxNzppjpqytFnBgqDqVo8k1c1WzNnJCt/SkYgySEdd2st2Y/dwHAADGbrVHKXgeh4aioQTazebKPb8aRVFwpG+BJyqcuePiWIFgSrDidcgx3bOrNTcZPL7lN+oMGqlFVIR/cs3lwzvn8vkVNJJmZpbGzWCaH0Fuc3tLH2BcXEc3cyNVbsVT4q7fV8PJL53JLkEWKkjkRcYcQq6d0yNUSLAIp1jLJTvJLIqgC0ZhZSVB00a2nInHJiY/taXFW+pc7Kqb1Zb7zTv1zj+D0BTqfH7zjO6M3d7pNe8kRdoVG6ieTjkRj42Vzb3YRK7S98R2ib98DIQO1rupVmaRio6wXPIzWzduhGNFgYOFLPjmulkYHbteFbE/t7qs+t2OCYjUBgRw0x2ZPJlNdxzi8y96Kyq0JUcY5ZkYdoYTTEXHZdWVh3MOeMvXTVTPwPTsLNSopxfMthw9g/pXEPD3yOl6++bKfpg4+RzqeMqmJB2l5GKqAO3jc8gCezE2Hi5VElz+5zYypGlQlKWln9CjMvcfLGoueY2J/RWmimU1TLnJYiIsPRRerdAeGY3OYcQRrYDFHtCu3LdTyNxsPBRp0t+Uc/f8eviWHSeAGISZSzRupBVSz5SyrIFA1N0LaDu5Y5KNRwmmmWmLw8K9GUJK9/fzM9HOGUMtyGAINuIIuD5Y0ykmro81nTlCTjLJrU50aiWTaFTIRrFTxqt+wSNKzWHfkXFNtWWaRsf01BKk5eJuh9Ivq/ccVnfXQ0XcfUYX6M97fdhnd8yR9vyH2PXkH7vwAw+/wC5jEv2xfiMcVj8T8RhnBD+9Idk9GX1h8cOekhkdYnU9OP1fuOFXaj0B9mXUaJvF/Nhrf7PMfb9/kON9IfV/tw7vjO55iH9GLx+8Ya9IjlrId/beI+78sO/yDP8ZDItpiInJK8VP7h9wOJOXQifFeIlTYReJ+Iwi7or1kKddCP8TCtZeYiefkE/7TxXBLvBDu+YSftfZgfeCPdFIPRP7h92FXDoI+PUTF+y9vxwke6LLvFFtFbbQ2e3YUqU9pMb/BDiSPYfl9WRy7a6P6Ivsptf937sMtkPv9TBtURRSTpJJHGd+5VS65mEgEl1QEsbln4DF1gKqhStL3wMlt3B1K2IUqa4WfzbL/ofSvFSneAqZHllCniqyl3UEdhsQSOwk4r8bOM6j3fH7l5sqjOlRSm9bW+UV9UxPS0iPJO9wqtIrt2IrhCGbkuZEW/Zm10vh2Bmo1lfx9+pHtmjKphJKOtl9b/YrxGSMy9YcMykMpsbaMtxx0xfxqQlozCVMNWp9qL5etvrkR6l2Cl48uaMiRc1yC0d2ANjex1HtxFiY3ps6dl1N3ERXivmtDbI1xfmQfcMZpqza8T0WMt5J+Bn+krsZI47jJlkdgRcsRu0UXvp6Z7Df346sDTU6ufDP38it21XlRwkmuKt88r+V7lbfGjPPAuMACKiJZI5YmbKJY3jLccudSL27baYiqxco2R1YOsqNZSlpxNLsXaYmBVhu5Uy7xCb2uxAZGGjobGzDkQbEEDOV6coTdz0PCVoVKS3X4fLL7EHpHXgo9NHq7rZnOiRK4ZcxJ9JrZiEFyba2GuEo0ZVJLdHYvFU8PByqOy0+fLm/D7ZlY7gk20HZ4dmNLShuQUeSsebYiq61adS3abfzZzMOeJCGxyap3VqiPqyru1NvRmTeG6SL2mznK3EHhoSDX4rDKScur9DQ7J2nOEo0n4Jebd31z9DZnh7P7UxQcPfJG34++bMOkm9ZppOtJnkF21yASMMkY+oosAbela5ucaPCUYQgpLiYDa+NrVa0qUslF2620HSy9pHnjrKezLrolKxplRyGMXzd10BEdlU2JOpAF8ZzGU92qz0XZVb4uGi7WJ22p3SGRoyAwAyki4BYgA27ePDHMknKzLBu0boylOqoiIDoqqo4cFUKPhjVU4bkVHkeX4is69WVVq187D/AELS9TtGTuiT/kjzf9zFJtN3qW8H9ja/p6O7hU+b+7NkPpF9X7jiv766F33H1G4R1F/iDCR0XUdLtPoKX6VvA/dgXbYP+2hEXCP1/wAMItF1FlrLoKbhL4/fheEhFrEcT0l7o8OWq6DH2X1IyfRt4jEa7DJn20PD0if8P7hh/HyI+75jcvoR+344a+yh8e1Ieb6YfrsOHP8AuEa/tkM4iJySn1fUb78SLh0Inx6oQ37L9dowj7oq7w63b/EGHP7jV9hEv7TxX44R94WPd8xU37XxXBLvBHu+Z2PgnqNhVw6CS49UJj4xeBwi7or7xn+ldMHfZ12ZP9oZcyMUcB4Zxow1FzYaYmpOyfT7ohqq7XX7MlL0boyF3kIm75y05PUB4ylu3DPiz5/bgO+DDPL558SwpKOKIZYo0jFl0RVUei3IYbdvV8hyilouY6OFuY/7f54Th75D+PvmdkGh77/2YH79BFw98ysl6O0buX3CK51LxjdPpILdeOzXFuN8SRqzWj93IpUaclmuX0v9Sn23sZaWneeGWUbpQ5WRzMjKrMWUmW7LpmtYjXmLjHVQxU3NRlmn98ivxmz6TpSlBWkllbwzVvNln0blYoyBjJGhURuTe+mqhvrqvVs2vG1yQcMxkYKV4D9mTrSppVlmlr8yhNSHdlkcNLezqxGZSCeqE+qoubaaixJPHFpgKVNQ31qzNbfxNeVZ0pZQVmvHL7Zr+Re7HIeWLAz92ImKqAcuYkhVCrdmZuCgc9D7ASdAThk5xirslo0alaW7AcioKpxdaYJy3siLy47vPbiMcMtpUVlZsu6f6dxUkm5JfP8ABdbD2S8TmaXIGKLGFjJKqqyM56xALEs57BoBpxJrcRivi8ON/saPAbOWFSzvZNfO7I22NkztJvIAkgYIGRmyEFd5ZkOUgk5rEG3ojXjgwWIjRf7l79oTbGAljKaUHZp3z6P8+hTrFUvJuUpskmXOTK6BAl7BrxFySTewsL2PC2LKe0aSjvJXM9S/TuIdTdnJJc1mT4+jdQb7yeJRyjh1FiAes7kHU8scktqT4RRaQ/TWHS/dOT+SJtD0WiSRXlkkqCjBlD5AgYMQDkjVQ1iLjNexseIxzVMZVqftby8Cxw+ysLh3vwjnzbvwLw8PYf6Exy+/RFjx982Z6t6L5neSnlMJdixUqskZYkgtlNmBJ1NmAJueJOOujjatJbqzRWYzZGGxUt+V1LmiDJsatTgKebn6cPZfQWkHvx2R2qu9EqKn6Yf+Op8znRisZphuQQHLCojNiI2QMLkjRXDqF0PWB4G1wuN+DUgpp5hseOLw9WVGUbxWV/Ph6kvpNVZZVWZwkeVDGGOVGku5Nz9ZlshAPDja9iINn04TleXA7du169KilS45N20/HX5ZkJQp1FiMXphCZ0AAK1zj61RIP+RI0/txnse71n0PQtix3cJDqakfSJ6o+Bxx99Fr3H1Ex+iv8QYRaLqK+0+h2P6Y+34YF/cB/wBsTH6Kev8AfhFouoPWXQ6OEvj95wv+wf6jg9Ifw8O4+Q3h5keL6N/ZiNdhkku2h4+k38PD+PkM4LqNS/Rp4n78NfZQ6PbY8/0w8PuOHPtjF/bZDbjiJk6JUf1fUP34lXDoQvj1G3/ZeA+OGvujl3h48T/EGH8fMYtPIbf9p6w+Jw18eo5d3oKqOEnivwwsuIkNY+Z2P6nqthVw6A+PU5Hxi8MItYivSRRdKuOzv+Lj/pkxLS+zIav3Recv1+zGIffoTe/U6v8A+n9Jwq/AP8/USv1fH+wYRe/kD4++Ipvx+CYV+/QRe/UF9L2H/wCTAtffMHp75FN0y/8A8+s/4eT4SYfS7a98xlXsP3yLuXt8T9+I+A9GW/0h/wC7eeJqXaIqmhQ9Gv8AdYvA/E40tLso83x3/USLil+mpv4//wCPVY5Mbw6P7FpsTSp1j9WascPZ90eM+tPfgbp6+/EUPv8A7jhffqI/fyOJx8vi2EXv1B+/Qp6b/f5/+Gp/66nD32F5/RDF/cl0X1kW7dv839Qwx/n6ki4eX0F/W9v9zYXj75sTu++SEj7v7Fwnv0F9+rOpx9v95wvv1EenvkcH3f2DCe/QX36lV0V/3Y/xqn/7mfElTXyX0I6fZ839WWVT6D+rhsdRz0PMdi/75UeqP6ji9wHZMh+ou71NP/o1+gq/+Jqf68VeM/vS6Gg2X/0lPy+iNYPpE9UfA45e+iw7j6nE9Ff4mEWnmD1fQ4n03tPwwL+4K/7YL6Kev9+DguocX0Oj9t+ueF/2E/1Fj0v/AG8Lx8hvd8yPD6D+z44jj2WSy7SH39Jv4eHvteRGtF1GZfok8T9+GvsIkj22Ov8ASr4fccOfbQxf22RX4nET1Jlof//Z"/>
          <p:cNvSpPr>
            <a:spLocks noChangeAspect="1" noChangeArrowheads="1"/>
          </p:cNvSpPr>
          <p:nvPr/>
        </p:nvSpPr>
        <p:spPr bwMode="auto">
          <a:xfrm>
            <a:off x="307975" y="-1104900"/>
            <a:ext cx="56673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chiasmuscommunication.com/uploads/3/4/9/5/34959302/7064566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99" y="3276599"/>
            <a:ext cx="5909901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49576" y="152400"/>
            <a:ext cx="4737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Communication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4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13258" r="37784" b="25378"/>
          <a:stretch/>
        </p:blipFill>
        <p:spPr bwMode="auto">
          <a:xfrm>
            <a:off x="-76200" y="0"/>
            <a:ext cx="9220200" cy="93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AQERMQDxMWEBUVFxkZFRcVFxkVFRUVFxgWGBcWFhYYHyggGB0lGxYVITEjJSsrLy4uHSA/ODMtNygtLisBCgoKDg0OGxAQGy8mHyUtLS0vKy0tLS0tLS0rLS0tLS0tLS0tLS0tLS0tLS0tLS0tLS0tLS0tLy0tLS8tLS8tLf/AABEIAJkBSgMBEQACEQEDEQH/xAAbAAABBQEBAAAAAAAAAAAAAAAAAgMEBQYBB//EAE0QAAIBAgMEBgUJBgIJAwUBAAECAwQRABIhBRMxUQYiQWFxkTJygaGxFCMzQlLB0eHwQ2JzgrLCY6IHFSQ0dJKjw/FTg7NUtMTS0zX/xAAbAQABBQEBAAAAAAAAAAAAAAAAAQIDBQYEB//EAD0RAAIBAgMFBgUDBAECBwEAAAABAgMRBCExBRJBUXEyQmGBofATkbHB0QYi4RQzQ1IjNHIWYpKissLxFf/aAAwDAQACEQMRAD8AmbsfonFpYwu8w3S8sFg3mG6XlgsG8w3S8sFg3mG6XlgsF2G6XlgsG8w3S8sFg3mG6XlgsG8zu7H6JwWC7Ddj9E4LBcN2O/zOCwXDdjv8zgsFzm7Hf5nBYLhux3+ZwWC4bsd/mcFguyy2BsgVMwjNwoGZyCb5R2DvJIGI6s9yNzrwWHeIqqPDV9DaySNnNDQZYN0qmWQrnEee+VEXQNIQCxJPVBUkNmAxwNtu7NZCnGEd2KsjN1YttDc1O0ZD8miR486UxmMsxcFo1WIDqpHa+Qkb1tRhB5Eoo5xTwbS2dUmukhVt7TybtgI58skyLuoxIsl1jaxJvl0BvYgEwyST/wC17OVWkR1qZKN3sJHaNkEtPMt0KSxs1jYozKD1GD3ALSgoY6xPl1RUHeWIRoXeAUgBBaKxsc2ZVz7wdYqAVAAUAGVpq9a2uaSqdBDBTusksbkfKRTNvGZAh0jaOoic2711VjmAJm0KOooohU0SR7PlnssdLDFGsQUlTvKw2IZ0W5JTLYsFu3pEAF2Wpm+SuDVbRQM6VTPnjZTYOZUfMsSglAYFU2DIVtfMoBBihZUlmjpyzUzN8vhbLHs66i8sUUAOrZMsqyZWJDjMxuQoBopIWpHApYPkEh+jjDA0FVa5MIy6QSEXs2VCTb0wCuACB0nooXWGtgWyVADEEZbMRm1XsJF7jmDjsw895WZnNrYdUpKpHJPXr/JQbpeWOixUbzDdLywWDeYbpeWCwbzDdLywWDeYbpeWCwbzDdLywWDeYbpeWCwbzDdLywWDeYbpeWCwbzDdLywWDeYbocsFguw3YwWC7O7sYLBdhux+icFguxwRj9E4Sw5NjV25Dz/LCjcgu3IeeAMgu3IeeAMgu3IeZwBkF25DzOAMg63d78AZB1u734MwyDrd3vwZhkHW7vfgzDIOt3e/BmGQdbu9+DMMg63d78AZB1u734AyLLYeyJap8q2VR6b6kKO4dpPLDKlRQWZ1YTCSxE7R0WrNDU7BpVO5jSaolABbIyjIDwLs1kW/YNT3W1xy/wBRO5eLZGH3bZ3539oj9HK6mpJ5oneTe6AxLGZnFteNOZBexFwcpAsbAEYbUq76WRJgsAsNKTUr38BFJVGepqIaaYxjeSzz5OrM5WOnSGIhxdARqTYHqoOBOIiwK00k1EsFdTzZpa2COKSSW7pNVPdome2sYJkYKw6qhQuU3FgCZVfLmBaiiipnok3TzIzT71VTrwRxlE3pXRrkgBwFHFwACu2b0QkaD/WMdTPVsrSvHFIQkNRAWZioRAN3vdXUjQFkJBsRgAu9vbGoYqdNp0lPCGjyTDqIBNG2UMjX0zFG6rHUMF1tcEAzlMh2tNUyvT7tmgkel1dBOclKueF3VG6uTds1gCJBxBwAWlTHBXVKRwLPVoaWZWz1EsW7LvAJI2ZjmLDqhlIJVgLi4NgBxdurQTUlPtCJaNYEa80QDUx3nzcQYoBuc+WQnMALroTrYAh0REWz66Q5ilRUwTTAAsyx1hpjOABcm0TnQYANVXU1dWQsJWgoo3W5RkaeVO0M0gkRUZTY9UNlI0Y2vgAo9hRyVWzVppbmaJFnR+yojlMpjk4dXNZwV+qbcQReWlPckcW0MN8ei0tVmupnAzch5/ljvMlkF25Dz/LAGQXbkPP8sAZBduQ8/wAsAZHbtyHn+WAMgu3Ief5YAyC7ch5/lgDILtyHn+WAMgu3Ief5YAyC7ch5/lgDILtyHn+WAMjl25Dz/LAGQXbkPP8ALAGQXbkPP8sAZDoLch5/lhB2Q1n7j7vxwo2wZ+4+78cAWDP3H3fjgCx3P3H3fjgCwZ+4+78cAWDP3H3YAsGfuPuwBYM3cfd+OALBm7j7vxwBYMx5H3fjgCwZj9k+78cKFgzH7J92ECwZj9k+7AFj0XYMIoqQvP1D6bgDM1zYKthqzeiABe5NhfHBWnvSyNZs7DujRSlq82UXReaqq6acwTR0kkjSsUeItOhlZzHLI287UyFbAqAAAWC2ER3Ds20Y2WhpqRVhqFmylCplWmKpOkplIIvcCXKSRnOuovYAgdJdgT0tXDtGjqGkqirxy75EZJYVRpCpjhVCSMgIsQTlUXwAL6NUUzB1mjjrAimNqc/NxwLL1j8nVi6zQSK3VZmBUArpYooBW0klVS0kccl5qbeSRmlpyGrXkVmzx5iq5o8wkZgOuBrnZSRgAeqxVx08ZhlSaGdWFNS0s5g3bNmbKJgoeSOMXuQ0QRQRlOgABX0eymmai31LElKE+Zjq6iRjOyIuRpQ6tlXLmYR2A6ut7AAAs9pVYpq6jgpaVKapcSpu4mAp2SWJ2WVWUBbh4B6SKxCtYEWwARtmwO01DKlIY3FNPG3yWpAqGeJqZWE5cRq7owdSrlhdib3F8AFx0bpqOsE71Usszl3aWGpYoBFGzRpvIQFSRAqakhkzZrG4vgAooNiPSbLZ49aOaYSzxSDWOkFUpWVdLkGkRFdG7NRYghwDVbX2PAIoXhkkmhkmgBieeSaCaKV1QrldmDJlfOFHV6o0tpgAskq4zVTyLbJTwhHYWy5yWdo/FFVSR/iDvwqV3YbOShFyeiPOFfTgfLFpcwyWQZ+4+WEuLY7vO4+WC4WObzuPkcFwsG87j5HBcLBvByPkcFwsG8HI+RwXCwbwd/kcAWO7wd/kcAWObwd/kcFwsG8Hf5HAFg3o7/I4LhYN6O/yOC4WYb0d/kcFw3WOCUfoHCXHKLOYcMDAAYADAAYADAAYADAAYADAAYADABJ2UV+UQhyADIl7+sMMm/2voT4WN60LrLeX1PQukHGlJNk+Upnvw1WQR/8AVMVu+2K02hQUdMJYoKNYg1TSRLHJMxeMwKAEDB4yHbebsOEVgCoGYrpcAze2a7LTJ/q5mMUdShlmQBp5TI+6kmMrkLGCJCqXuSCCMqKGIBYba/1eyKKOFBPBL8+CpEkQkjki3k9QtyArSLIXzkndtYkgkAFXTbAhpZZlgVql6fdBpkYQ5YAChvKOsKhXEhJS4NgGAvYAA080NdVvLSz1E8KQrvYZEpXKSZVXehWEcryFVGdeO6UFEygYAK+q2ftNJBGIJKSWuLqwWSGeQRhlaUo8rFjmjLE3dQWW4UXuAC/loWVZIpaZUmW00VbWPChZImW4nKtIcq5whVQFKvoEvgAqNnNSPMzSyinEikl4k3cFFPFuyrRNqiWIVsxOWRJVPAkEAudmzvUVjzZZYZo4lDT0aq8NVvSLTCOYHqMsCAPb6pGchASANbU2K0elZIZFd5JaeDPAtVHKxLSOsaoEnzMxLRlsgvrnvoASoul0lYi01TBNBlZTUlIZJXdFe6KtPEJHiEuTUyaAZgrOesACwqNkQs7VlQklHAhZo4EleJpJmzAzskbgRuQzABbE5mL66K6MXJ2RFXrQowc5vIrtp7dzxinp4xTwj6q2BPbY20Avrpx7Tjsp0VHN6mbxm0p11uRVo+rKbE5WhgAMABgAMABgA47hQWYgAC5J0AA4k4QVJt2RAooaqvAamPyaA8JWXNLKOcUZFlU/abXkMVtfaMIS3Y5mmwX6enKG/Ut0enpr80vEsU6DwkXkkqJSOLNNINfBWAHsGON7Sb0j6v8AgtY7DS/yJdIRt63fqIk6CoDaOaoiP7ssh9zMRhy2jnZwflL+COWw5PNVIteNNfZojSbC2hBrDMtWo+pMAjn1ZVFr+IOJ6e0qbeba6/lfg4q/6fqWuorrB/8A1l9pDNFtdXfcyI9PN/6coylrcSh4OPDFjTqxnoUGJwVShe+aWvh1Wq8yxxKcYYAHRho4j5D9o+7CiXQZD9o+78MAXQZD9o+7AF1yDIftH3YAv4BkP2j7sAXXIMh+0fdgC65BkP2j7sFgv4BkP2j7sAX8AyH7R92AL+AZD9o+7AF/Aj1UxSyrd3a+VdBe3Ek26qi4ue8cSQC2Tt1JaVPfu3lFav3q3wX2ECgZtZpWb91epGPYNW/mJHcMJuN9pj3XjHKnFLxeb/C8kup3/VMFrbtLeohHkV1wvw48hP6uvrvv5v8AJttlUNDWxGBFajcJqsDNFHpbrrGPmyQbEXW6nhzxx1aThnwNHgsfHELdeUuX3RR7U2fURyTQ1ixTSzGERTszQtPGzRQzKHQG1kAZoyDxzdexxCWBZbbETQ1VNNTPDSwpulipwN008iBhmERDt9LEFBULckm5tlAKvpF0piXc0xyPJERFNNStEI3pplUOkaseqWBR8nBCq9Y6ZgBMO0Xp3ejMLRQlIljEjRq8dFGzyFXbOY2ZwZEXr5iiEkEqSwBMoth1NeK2oyJS1EkxKM0j72DLFDuUdUXKygLFIY2zC5HAgEAHa+uniRqr5HK9TRzB5mM6SIVWN0brMVZYjDM7rkjsDqQDmwAJXbctTWQ1U2zqpt3I8UKOIAkRK2Ju8g+dMiG7aALYLqTnAH32nMtcs7AQ1TqsUlO6KY4KaR1WOd5FYGdhMVBKNaxIsuXPgApJNlEwTV91q90qvBTzLGaWSnqGzJC0ZXqsLl1N+rnA1A1ANFDQx7NpY9o7PUMZUjEqyWiWbfEbmQqotDkkkHVQAZCwsSFsAPdKNiLT05rpKub5VFY77fbvOpZWkp4oSd0ucLlVSpuwjzZyNQCrq69K2VIRMZpsoaJ4wqpUU7cHEczoFcEWYISD1WsA1lmp1dzKxXY3Z6xDUlKz+a+VyJNQgOYt9llAu8MqbuZV+2FUsHTszoxW+l73tNHERepWVNj1Y9hp+n5EVVBLGEdiCji6OhV0cHW6suhxNCalozgr4apQdqkbfQjZT9r3DDiC6DKfte4YAugynn7hgC6O5Tz9wwBdHMp+0fIYAuuRX7SpjPLTUYJIqJLSD/AjBeThwvZVv+9jlxlRwp5cS42Jh1VxF5LKOZ6JSqAiAAAZrADTQA2GM5HRdTfT1fQSvoyeI+OG8JDuMR0fTez7sO/yDP8AGR6bg/qnDIcSSfDqVfSjo/HWQBDcMBnVlNmVltZlPYf1zx14Wt8KST7L1/Pl9Cs2jhXWg5w7cdPFcYvwfDk8zJbGqJGzwzMd9DYObACRSLpKo5MOI7CDjRQb0eqMFiIRVqkF+2WnhzXl9CyyH7R92HnNfwHQp+17hhByaK+u2rFCVV8xdvRRVLSN4KNfbwwkpqOpJSw06vZ058BUNFtKf0EjpFPDejeSHxVSFXzOOKpj6cXa/wAs/wCPUuaGwqso3cW+r3V95eiJcfRWsa5escW0ORIlAJNuDIT78QPaUOG96I7Y/p+fFQXnN/gTP0fr4rmKZKnL6STKEJ9WSMAA+KnBHacb5p+n2Cf6cb0a8m/o7/VEelrw5dCjxyR2EkbizITw4GxB7GFwcWVKtCqrxM7i8FVws92ov5JGfuPliU5bHc/cfLCBYM/cfLAFgz9x8sAWETVCopZrgKCSbcAMDdldjoQc5KMdWR6IHWSQMHfst6Cj0U05Xue8nsthsebJazWUIPJer4v8eFiVvO4+WHEFg3ncfLBcLEihrmhkWRLqVPK4t2gjtFsJJKSsySjUlSmpxeaPQOmNMktN86gljWWF5ByjSVC7g9mVbsba2B54rDbHnG0YZ6faDIxd1dJZYhLVusUYjusU+feZpyYRfKxVro1jlBbAAnZwqIUip1WGjByGWKZRmeWMoRU1SgqFDs6kJGWLsqLcdYAANibWiNFtCgljZUvI6Sw008cUi7yS1mIYQoFjRFZiAoFr9S5ANds5nqBQSw1LxPWU4apaMIVkEUaXdQwZUmzOi3H1cwNyqFQBM9PHT1E1RAzyQxpHFW7yRpllzOQwYykkGJJC5tYWYix+qAR+rQzVNHXyEUsiRzQVHWvG0ZCjeSWIR13cGVm9IqDqxIwAUm0K56mGnjMse9qKiKYSvE8bIoZbmQA5SBEBGRdQxIA1a+ACm2VR2iMtXHNNI8hFKr029MrxplgDBGdkRI445GQIhOQXZxYYANZDSQPI1K2+j2bT0++kjqFK6rnjUqsnzscekjgMoGaIFdL3ADoft9JKiobaYf5VS5YkUxyOYod2rb5ggZY3kJYseQAvZcADIrqZEqardiu2aEaOEAK5Ry2dkKnUQmQqqNpl5BMrYAJWygKeJHLrUTxVNLadHL7+GtaKnOZrksqhnVQSb7mM8dcAF0UjlptoMgG53rtERbKXVEMjpbsMwkvzbOe3ElJtTVjkx0Izw81Lk38jDZ+44sLmQsGfuOC4WDP3H3YLhYM/7p9344LhYM5+yfd+OC4WHuigEm0ZWI+hgRVv2GZnZj5RJio2lP8AdGJr/wBOUkqM582ka+D0U9f8cVEdF1NPPWXQR9WXxHxwnCQ7jEeX6X2fdh/fGf4yPT8H9XEcdGST1Q+v1f4Z+7Ei4dCN8ep530hTc18EijSUNE+nEFTInkyP/wAxxeYKq504Sf8A2vy0MXtbDKlVrU1plUXhd2l6k3edx8sWBnrDok7j5YQckTuiWwBTxtNId7NKud5DxN+FuSjsHYO++KPHVm26a8/F/hG42PhVuRxElr2V/rHn/wB0tW/I0B9OPwXFc+0vIvl2ZeYL+09Yf1YOfUR8On2FHjJ4j44XixOEfMy/TWlySxVijVZFhlPOGbRb+Eu7tyzNzx24GruVXyKna+FVfDWtmtPfoRcaE8+DAAYADABDqPnJFj+qlnfvN/m18xm/lHPDHm7HRT/46bnxeS+7+3m+RMw85wwAGACRQUMk7iOIXY+QHaSewYbKSirslo0Z1p7kFmbGfa81FC0QT5Y8EeaRgTGir9SLNZi8rAaKq/ZzZcylq6bTd0a/DU506ahN3a4mJq6AslZTuVopAuaVWUTQyOo3kVPSJYqFj3sY0613PU618NJztF0a3NO1fKuc1IX5+IiGpoUc7rMyraM2jkcyMoGVgeqwF1ANVRxybx3iqY3p6eHcmSaFcj63dAYWjSyBFBIWwLMLXBAAMVBTSVEVO1LJaR6ZWtR1JDpUpFGXaSMaK7xSFXILNopAJFiAafZXSWJadId/R0yMpCrVRvTmxvmUxO+WYgmzFXsWzcDpgAzO3iVO5oqg1a5oJKmaojLRQwRON2DKCC1OrdbL1r2frH5xlAHukmyKWWJ3esq5Z6gCFJFpBFTvmBOVGFPfcAZnYK5zKpuSRfABYdA9obkPVGMVKtEDNJC71EiPHdXZN4S7ITEFKKTa0bKCsnzYAuq2hvqeCGikE1ZXzxSTO1ykYUb8qxNhu1RAqx6F1DcSWbABI290eXPJNSoGNDCRMGJzV5a1RJTzkEAgiz3IILy6jKGDADnSGSWpnpxT0TpUrllYlo91NDD1o1d1kBKb4x2zDMtmIU6ggFbVbIppJ6WsnjVlrM1TUxInzQpoliEedbDeFJZomZmFzmk0AUBQC66TbeVlNLTgLGtgStspC2sqAaBRp5cuPZRpW/czPbSx+9ejDTi+fgZjHSUomSRVBZiFA4kmwHiThG0tRYxcnaKuyMK3N9HG8g52CL43ci47xfDd++iJvgbvbkl4av0vbzsc+XZfpY3iH2iAye1kJyjva2Dftqhf6fe/tyUvDR/J2v5XCvrWQxxwxmeWUkRoGCggC7MzHgoHbrxGI69eNKO8ybAYCeLqbkcrakr/AEftMa+uE8ZhdVgBQnNbqy9YMNGU34+4YpsXVVWUZrx+xs9mYV4WlKlJ3z/JtIfRT1/xxwR0XUtpavoIPoy+P34ThIdxiSAPnR6v34k7/kR9zzItP6MnhiKOjJZ6xH1+r/D/AAxIuHQjfHqYP/SJMsK0k73CrOlyATYdcHh3McWWzppU7P8A2+xnttUJ1MReK1ptX87q70EbP2jFOGMZPVNmVlKMp42ZWAI0xcxkpaGPq0J0mt7jpxTLAYBiNao6tv8ADxk2283yPVFFRslzEn04/BcJ3oj+7LzOken64+ODn1E5dDrcZPFfjgeshFpHzK3pVFnpK1eB3TWPJgpKn2EA4fF2n5oZJXgujMrIXKK8YzE2JBYrcEX0Ouuvb7saeEnKCkuR5tVpwp1505OyTava/HI5DUxscpLI/wBhzlb2D6w7xcd+HKSZHOjOK3krrms1/HnZjsjIouz5RzLWHvOFbS1I4xlJ2ir+RG+VBx/s95L8Hud0O/N9bwW/s44bvX7P8E3wdx/8uXh3vlw6u3mP01KEFrlidWYnVmPEn9aC3LDlGxFUqubv8lyQ7ux3+Zwthlw3Y7/M4LBciIDNqrFI+wg9aTvBPor38TxFha7M5dDoe7Sykry9F+X6Lrpq+gux6R3lEsSysApXeXkNrnNbOT+77sQYiNkrFtsis5ympa5WyS58vImbf2BJCJ2pI5TneKZNywIDxGLNG8DuquCIVIIubsw6otflLwo56hpM89ed1nZJ9niEhlmqmSOONg17GUMotETlAdrlwMygFsmw3qqWSeSdUWUTfKabrLSJKM0c1srZgyuj5iSysczZATfABRbAIr9n0s20rmngCB8wskjxOI44o47/ADjO6pmc8wijrOQAaqopnqFfaSGNZ4I3FMsUiuFUWZo5nW6tvMiqRqEF8pJ62ACg6RVtGXnhaYQSSSXjbeCPdQzw00tRI4OlgyiQaXLkW4sQAS9rzbuGmkipL00lSruJZGaoq23UphzqVdiTIsBXM2a6opCi+UAapRPSyhwoinYmOmoqgEwxpIyi1LOjMNAA7gXyqLBUUC4BHfYVRT1kUxWojmq2dJXgmgWN5xGZVKIRly5IZQQ6Emy3JN8wBGrPlVCscNZ8oKU156TcCJlWCEbuRJd0okQhJjHnUlQGUkAA4AO7dracLOaelnqY6qNDvaiOdY6aUgRmaaapFsm7KG4vbdm+hFgC2p9xF1aCpWSvnICrTyb6CNF0CuhuqwRgli3VZiWy2ZwuADuyujj19OkkjmBoc1PADd1RIhuZmIDKS7TIzq4IIEcVrdYMAQ+mGwY6WRDSsOuCXif0ARbroRrHmJNxqNNANcdVDeaKHaqoRmrrN6tfdcfTqUGWY6ZI07yxf/KFW/mMdH7uRVf8K7zfhZL1u/oKi2cgOZ/nW7C1ur6qjRfYL8ycCgtWJLEStuxyXJcer1f0JG7Xlh1iG7O7scsFguxvYwH+tYAOynlPnJCMVe0+zHqan9NK/wAR+BtoUAlcgC5Bue024XPb24pl2ma19hPodh9GP1sJHRdRZay6HLaS+P3nBwkLxiP/ALQep9+H97yI+55kWD0H9mIo9lksu2h9eK/w8SLVdCN6PqQKuiimiTeoJMkgZcwvZl1DDvGGptRuh8oqU7PqYSqgWPasqAaPBc+McpUHye3sxpaDvuvnFHnmNjuwml3akkujzsXAiHLHQVikzYdn/t4yfDyPVOPmJb0oj3DCPWLFWkkLfg3rj7sK9H1EWq6CW/a+I+OEfeFXdI+2oWkgqo0F2aMhbmwLMpABPZr24emlJ35oY03FW5Mw82yKihSiL1DTCX5qRGVLI4jZlMZUA2G7K6k3uDi2weLlOahw4GY2vsulCjKsl+5ZvxvqSpYcws1mHIqCPI4tWr6mUjNxd45eY1HQRrqqRjwjUfDCbi5D5V6ktZP5skWbmPL88KRZBZuY8vzwBkc63MeR/HAGREqi0jbkHS15COxexL82+F+Fxhks3unRStTj8V+XXn0X1t4ksBu7yOHnPkPUlTLE4kjYIw4ED3Edowko7ysx9OrKnJSg7M2Owul4bq1ZCn6rqDlI5MNbHv4eHby1MO1nEvcLtaMv21svHh5+7EXbewoK6ciEAiKJalFDMsUtRJKSjsFNgbQSKWAvaVu0DHO007MuITjOKlF3TGOj8GzninapeREgnkLxVdRJljJyyHfRyOVcgvfM2YE6gm4OEHCqPZb1yTTq1xHUu9LBIrRxlg2cmdSLtvMzWJXqKykC97gEfpJVxz0clXRQTU9QYGfeqoiQIqsSJ5Po54wM2gz8brbRgANdHYYo6RleRpGNZTvVO567rJujCzEAfNEboW9EDMOwjAA3tWONqyWOKLexxusSR52ijpamXIVqhKuYQszsqBVQsCCwsJGzgC+k1RtIgRywx1RpE37TQTCFo5CHEUpWVQhZFWRioNjcHKoIUgDlH0nqamYVNXQywxUKlmCvEbTvDdnkaR0EapDI2lzpKCSLWwAW1JX1M8wrmoJ91uMkMZaATZZWDStIjSgLcJDZb3GVr6mwAGeiG2HFDEJIXqIMpWOSEbxhEpKLHNHfebwKLXUMDa5IJtgArNl0FbK8sVNJMscYWFJZ40hdYsqSFS197mIdQbRqzBE+cVusACx6RU60VDS0MLnqZRmPpMEXVmt2lyG8b46MPG7bKfbFbdpxgtW7+S/mxlGzk3LXJ4ki5PtvjsM83d3Zyzcx5fngEyCzcx5fngDILNzHl+eAMgs3MeX54AyObCW21Ic31qaUDsuRLAbeV8Ve01lHqar9NSX/ACLwNPsTa0FU8zQPnEcjxsbEDMtr2J4jUajTFQ4OM8+pqlOM4ft6E2P0Y/W+/DFpHqPesuh3/wBX9c8H+wf6jv7Qeph3e8hnd8yNB6D+zEceyyWXaQ+npKP3MSLVdCN9l9RgfRfzfdhnc8yT/J5GBrgW2tUMLdSIL/zyuf7BjTYdZR/7UeebQkrTXOpL0yLMZu7346CrVjYDs/hYyf4PVPyIPGLwHxw3jEdwkOj638QfEYdz6jOXQbfhL4j44R94cu6Km/a/y4Jd7yEj3fMznTUXhpDyqFPucH3Xx14F2qxK7bCvhaq8PsVu9H6Bxo7nnVmG9H6BwXCzDeDv8jguFmG8Hf5HBcLMjTVwuUi678DoSqd72+HE+8NcuCJ4UGlvVMo+r6fnReg5TKqLYEk3uzEasx4k6f8AjTsGFSSI6knN3+S5LkO7wfoHC3GWYbwfoHBcLMN4P0DguFmXXQ3bKxVm6kbqyxBVJ0CmN3NvAmbzPfjlrwu7ovNl4nchuT0vbpdXXzs/M0+3eiiz1C1cTLFMoAzMmf0b5WQghkcZmF7lWBsytZbcpfFQNn7R38kUs0bCUK8iRBqc1CqqxO6ynOUOiKyqF+oQ63IwAXy7PmnCRzIlNTxlSIY2zmTJYorkABI1IByC+awuQLqwBTxbOoYctPtOKH5sGKnmmVd3LTXvHEXbTMospRjrlzAa6AFFR01PHLtChir5YhK7TRiLLOuV441JeVo3dWSRbWzghTHzwASWqjWx01Fs5HgE956mWojk1WMRlxmksahs7xKdSpAy3y6YAHq2maZ4qZHaOhWr3UrCxknnVJJWlklPZ8qEUdgNXDA6EDABc1Hy8SigM6MsqO61BW1QsSGNZEyKAjSfOraTqgX9A21AOQyijauanjXcxCnGUHKN6sYVxw7Ifk2vdbsw6Ed6ViDE1XSpOaV7cDPwdMpQ1SI1WPNLmuesQDFENOA7Dxx0woRvmynr7Vq7sdyKV114teHIqqmtMjF5HLseJJ/Vh3Y6EklZFNOU6kt6buxrerzwo3dYb1eeC4WYb1eeC4brDerzwXCzDejnguFmM1NLTzFd+m8Cm4szI2osQHQgi4NsR1YKpGx1YPEzw1RTWnFc0WfQNYl+XpAgiRZzlReCgwQfeDigxcHCpZu+RvdnV1XoKaVrvQ0o4ReP344+ESx4yFyDWXwGHPvDVpEdU/ODvTDu95DX2PMippG3iMRLsMlfbRIX6QD93Ei7fkRvsPqYfp9MwNBHE4jk+UtIpILACOJ+Kgi4N7HXtx1YKj8RNPR5HBtPFrDrf4qzt6ESjhKyTTSuryzNdioKqFF8qKCSbC54niTi+pw3Fb3kYPFV/jS/arK7fm3dssBKvPD7nOos2J9ID/Dxk+PkeqcL+I2Nd1+uBw3XdHabw6T6X8Qfdh3PqM5dBuT0ZPW+/CPR9R0e1HoKk4yd6g/DCvViR0j1POtktUy0tIJ6hZkX54Eq+/OdGypIxOUhc98w1NgLDFzh8M/iKaVl74GW2ltKmqM6G9eTy0fHm9NHwLO+LUyIXwAcLDtOECxAQGcZmJSM+iqnKzj7TkagHsUW048bBi/d0OptUMoq8uL1S8Eua5vjpzcyJEQBUCqBwAsAPYMPSS0OeUpTe9LNi845jzwo2wZxzHngCzDMOeALMMw54AsRKsgSQvpxZD3K63/qRBhktUyekr05xfJP5P8ADZdwbdqkGVZ2A7yG/qBwjpweqHwxuIgrRm/r9bnKvpPVLuXzK7RSqQWGpD/NsrZSLiz3tzVeWI50YanZh9pYjOLaeT1XJN8LDsnSGpaVZjJqvojggB4jL2g+ffh6pQSscssdiJVFUcs1w4fL2/E1VJ0tpJUtP82TxVgXU+BANx42xzSw8k8sy7o7WoSj+/8Aa+jfqvvYkino66NTC2QxE7t4Tu5IieNtNAe1SCrDiDiKUHHJndRxFOst6m7mZr9jSQSJDPXvAueR6WoaONWMkxYywySiwBLOSFGTMCMuqXDSYsq+fd0ppqmngSLLlDLVBY+PVYMyiRXvZgQGYNwJOuACF0c2btaoCVNXPHAwR4ovmSZ1hdlJlJcqolfJGetGLBRdASygAl9J6iGlpxRQcTq9yWaxOZmdjqzu2pJ1NyTxx04eF3vMptrYlRh8GOr18F/P0MJM+SRX+q9kbua/UPtJK+JXHS3Z3KSC36bjxWa6cfz8yXh5AGAAwAGAAwAGAAwASugS67QPOdvLcwW+OM/tD+8+h6BsT/oodTSn9l+u3Ff/AKlyu8Lc/S+zDn3hq7oofSJ6v3HC99Cdx9RgfRt62I+6+pJ310H1Pzx8Puw/vkb/ALZhumf+97O9ab/43/LFtszsef2Mz+oFaUv+xf8AyQ7i4MeOjDRyNdfrp3p9xxk+8uh6r3X1ER/svE/HCLuivvHV4H+IMC08weq6BMerJ6wwS0fUI6x6BIL5++MfDC8+gi4dTzvo6g+SU9wL7pPcoxqKGdNe+J5ttG6xU170Q/U1sMbbtjdzqERTJJbnkQFrd9sOlUhHVkNHDV63Yi2Jj2hCWVWDxFtF3sUkWY8lMigMe4a4bCtTk7JklbAYmlHfnF256iq9A2WKw+cNjoPQGr+w6L/Nh8s8iOg3G9T/AF06vT8+RLyDkPLDjnuzojvwF/AYMkKrvJCmpyNShH8vcD8CPPCKUXxHulUSu4v5Pr9GhGUchhxHcMo5YAuGUchgC5E2ioyoABcyR29jqx/yhjhk9F1R0Yd/ub/8svo19bErIOQ8sPILsjTqHdYwBZSGfThY3RfEsAfAHmMMebsTQbhBzfG6Xnq/JZdX4EnIOQ8sOILsMg5Dywot2OQuUOZCUYcCpynzGEaT1FjOUXeLafgbODphTmnPyodcCxTKCJWOgC30uxtobAeGuOKpRcXloaXB7ShVjabtJa8suJF2Vs7ZkMgrZxSCfUoIVTLAD9WPILu1rAyHU62yg5cMVKb4HVLHYeKu5r53+gxtjpZLI1qcmJOF7DM3frfL7P8Ax0woJL9xSYratScrUnZer/Bm3GYlm6xOpJ1JPMk8cT2RVOTbu2NyQIwKsoIIsQRxGBpMWM5Rd08yKI3j0y75Oem8Xx+2O/j6x1w2zXj9Se8KnHdfo/x9Og/TyRSC6Wa3EcCDyYHVT3HCpp6EVSE4O0vfR8RzdLyGFsMuw3S8sFguw3S8sFguw3S8sFguw3S8sFgux3ozULT1c0TEKtSgaMngZo1yuniUCEDtytio2lRz+IuRsP09ilKn8F6p3+ZrJOEf67RinekTUR7w4f23654d/sN/1Fx+kh/cwq1XQR9l9Rhfo29Yfdhi7LJH210HD9Mf19XDu+M/xmD6QOs+0IUXX5NC7Pb6rzEBFPflVj4HFvsyD3Lvx/H5Mt+o6qTaXGy+V2/sP7ofonFtYyW8x0RD9E4Sw9SNenpp6o+Bxkl2l0PVH2H1OJwi8T8cC7oPvCv/AOuF/In4ETcJPWH34bLR9R0dY9CFt/aHyeGRhYyMgSFe15m0RR7dTyAJ4A4khG8vIinLdjfxMnErU8CpELlBFDExsRvGaOGNmXtF2DEYv6jdOio8eP3MPhYwxWOlU4XuvK1vRGq6O7LipolEa2LZWdmN3dyqXZ24sb4pcRNyqNcnY12CppUIztnJJvwy0XJZaDu16FKiBoZBdXW3gSBZhyINiDzAxzqW7aSO5x3rxfEx9FI0kcUrKC5jGYgj0iBvAOQLqT5Y02FlvU0+V178rHnW1aXwsTKKyTtK3Vfm9vAU80hkjgiUNJJe2Y9VVX0ne2thoLDiSBpqQ+tV+HFshwWE/qKii3le3V8l7yLxejKsVNTLJMwz6IzQRC6i4WOIjT1ix7ziinjJ3y9fDM3FPZdFJXWnBJLtZPx+TV+KH36Ow9UwmSncA5XjkbQ5E9JGJRx3MDiP+pqcffH7k/8AQ0eC0/8Az6JFFvnLOrgGSN2SXLopcEsGUG9g0bRta5tmI1ti9wlX4lO/v3e5iNr4VYfEW5q/m2/tYMzfZ9+Okq7IS8pUFmAAAuSWAAA7SezBewqjvOy1ItOzyvvWQhR9EDoddDIQeFxoBxtfnYMV27nRU3acfhp5vtP7fnx6D1VUMoAVbsxsoJFr8zrwAuT4c7Yc3bQipU1J3k8lr75vRfgVTR5BYAk8WYkXZjxY/rTTlgSshKk993+S5LkOZj9k+Ywoyy5hmP2feMAWXMMx+z7xgCy5kSokJmhQrwDuNRxUKnwkOGPtJHRTVqM5X5L53f2JeY/Z94w857IMx+yfMYAsdzH7J92AMuZzOfsn3fjgCwZz9k+78cAWGZ4FcgshuODA5WHgwNxhGkySFWUMk8uWq+TyGxM8ZAe7oSAGNgyk6APbQgnS4txFx24S7Wo/djUV45PlwfT62+XIlZz9k+78cOuQWDOfsn3fjgCx3Mfsn3fjgCwZj9n3jAFhirgEqlHS448bEEahlI1VgdQRhs4KasyahWlQmpweY/SbZnoxFv2ergU9Zit6iAadZsv06dtwAwANwcU2IwLi7x0Xvy+hstn7ap1luSf7nw/HNevgbCGZXWR0YOrAFWU3DKdQQRxBGK194vlnu2H4uMfqnCrVCS0l1I4+jPrfdiPu+ZJ3/IzW3+kkrSywbOys69SSdtYom0DKg/ayDl6IPE9mLHD4KVSW89Clx+1qWGhuXvLkVWz6MQrlUFiTmd2a7yOeLue0nF5CCgt1Iw+JxE8RUc5vMlZj9n3jDyCy5jgc/ZPuwg5JCdl7akomRaljLTL1VlOskCnQCX7aC9s/Edt+IqMVgLPfh8jX7M22qq+DVyk+PM2MXCLxPxxUrummeshTdn8Q/HB+QXHoU+39rNFmggUSTyXZQ5yxoikBpZW45QWUWGpJ07SJadPfbXj5kFasqUVJtKy1ei8WURivJvpHaeW1t4+gUEWIhiHViU8O1iOJOLrD4JRtKfy/L4/Qxu0Ntyqp06OSfeerXgu6n834Cfk0T1lIJzljVGkXrlFM6T0ojJ1sxu4AB+134ZjJPNHZsWnHdT8c/l+WbeEf2/BcUid3d+9DV2SVl71OL9X+X+zCe/oOfHz+55/QrTLPUrSZd2oiDZeyYNVCXNfXN1Uvfsy9lsXGzpT3v3cn9rGV/UcKfwouC7yXpK6+hY9DTHPPUVCMsgVo41ZTmFljZzYjTjIfLC4+tlZccvoxNi4KScZTXZz8bu6+ljXniP5v6Rim4/P6Gq4fL6nTx8/6Uwvv6B79WY/bdTGldIjkpmhhZSEZkMhlqI7O4FkLBY1GYi5AAxa7Pq7qtzZmtvYT4q313Y3+mXoRW3xJAEajsJLOSOZXq288W/7jJr4SSvd/Jeuf0OCkuQZW3ltQLZUBHaF7T4k27MJu8wdaytTVvV/P8JEnDyEiwdaWRj9QhF7hlV2I8SwB9UYYs5N+RPP9tOMVxzfzaXyt6krDyAMABgAMAESrsskT95QnkHAt5siD24ZLVMnpfupzj0fy/htkvDyA5Q0MtUz5HMMKHKXUAvI4uWVMwIVRaxaxN7gWtfFZjca6T3Iaml2PsWFeKrVtHoufiWqdFKMAkoZDa95HeQ6i/F2OKt4us+96I0sdmYRPKHq/syt2xsr5GyPEzGFnCOjEsEZyQjozEkAsApW9usLWsb9+Cxk5VPhzd7lLtjZNGOHdakrNa+KE3xcGPC+ABEqKylW1BBB8DphGk1YdGTjJSWqGqCUtGuc3YXVjwuyEqx9pBOEi7rMkrwUaj3dNV0auvqP3GHEIZhzwAGYc8ABmHPAApHsQQbe3CNJqzFTcXdaosugq22bFyMakeqxYr/lIxlazW/Ox6jh01Tp72tjQxcYvA/DDFrEklpIqOklS0NBVSxmzIkjKeTCMkHzwtNJtJ8wqNq7X+pmNl06xQxxoLBVHtNrknvJuT441cUkkkeXV5ynUlKXMlYcRBgAdGGjkQquFDG4YC2Vr+FjfA0rC05S3lbmaXogWNDQl75t0l78b5F44y9WNqlvFnp1Ce/Sv4Fmx0X1z8cRPRdToWr6GY6SKBWC4vnhf/pyxG3/Vv7MWWzf7r9+9DPfqG/8ASK3h6P8AkibteQxeWMRdkfakEZgLsFvDJDKrH9mFniMjg9nUBueWOPFxyTLzYtV78ot+XvyN5H2ez+zFA1aTXvgbeDvBPw/I256pJ00HwjxG9PfgSrX34nnbx3onKWu8c7oee8eZ428SrIcaDBxfwX5+iS+phtrVF/XwV8lu3XWTfqmjadGlj+TxmMKtwpbKALkR2BNuJyhR4AYq8amqz98DS7IkpYSPPNPqpFn2j2+9Bjk9+hZ8PfM6/wBx+CYV+/QRe/Uoel08W5kiZlEjBSFJGZgtSmUgcSMzAeJxPhk1Vi+F/ucmOs8PNcbfYqd0vLGmseabzDdrywWC7DdryGCwXZEp41WWVLatlkHgVCG3gU/zDnhq7TRPUbdKEuV4+rf39CVul5DDrEG8w3S8hgsG8xkOrOY442mddGWNc2U8bO2iobdhIOIp16cO0ztoYDE1+xFgTlZVlheAv6G8UWY2vYMpK3sCbXvYHTQ4ZTxNGbtF5klfZmLoR35RdvD7jktMjAqyggixx0NJqxwRqSi1JPMhCYw9SVGkN1EbKBeUsyoqm9gr5mUakA8eYWKU1TTc+HH3xOuGHeJnFUdW7bvJ6/8Ap+mj4N67orCUooAyGNihZlYZWDOZWbMOw3Y4zleW9Ub6/c9CwlP4dGMHwS+xaMOr/KP6MQ8PfI6F2vfMrulcDyUsyRrvHOXKvNhISPeBiWlLdqKXJ/k58RTdSjKC4pr0Rmac5gcyBGVmRl0NmUkGx7Rpcdx7MaWlUjVgpriecYvDzw1Z0pPNDu7XkPLEljnuw3a8h5YLBdkejRSHsBbO9tORsf8AMGw2PElrNprov49LEjdjkPLDiK7DIOQ8sFhLsMg5DywBdhuxyHlgC7IG1qkIN1GA88vVhjFszOdAbdijiWOgAxFWqxpxbZ24HC1MTVUY6cWbjZlGIKfcLqIkSMeCAKPhjLyd95+J6VFW3F4EyPjF4HAu6D0kRNpUizU8sL+jIWQ+DKVPxwJ2z8Qcd52fI8/oqtYW+R1mWGojAUhjYSqNFljY6MGAvbiDcdmNLQrwqR1PPdobPrUKjaTcXnkW26XkMdFir3mc3S8hgsF2OiNeWEHKTGYdgVdUyR1KpT07i8irIXmddfm7gZUBtY2JNuBxVVtoRkt2HE1eC2C6U1UqZ29+N/Q2lIgVYlUWAJAHYABoMVO85NN8WzTqEacdyOiSRw+ivrnDOC6knefQqelGzHnUvCwWWJw0eb0HuCGje2uVh2jgQp7LY6MPX+DUcjixuDWLofCfEys1dPDpVUs0FuLBTNF4h4r6d5AxeU8bSnxMZX2HiaWiuvfvU7Sbap5bqksL5gQULC7KeKsh1I5i2J3KE1a5xKlXw8t7da8si86LSvHPJSKS0KRQyJcljEzsQYQx1ygKpAOoBtwsBS4ulFXmudvfyNns3FVJqMJLWLfosv8A3egz0lvLMsMhvGIi4juQkjBkQmQD0woZOqdLnUGwxFgaaqTSfvL7k22cRPD4dzhrl6u3na+XDncjsWPGxxooxUVupZHn1So6k3Obbb4i+g8AhmqokFl+bYAszEfNsuhYk2sqgDstin2jTStLy9DYbBxU6icH10tnfwNeBoPD/t4quHvkaTj75nZTofA/2YHp78Ajr78TLdJ4Q1WhKqxWO6lgCVbePcqew8NRi22bFNu5mf1DUlCnHdbV8suVnkRet3e/FwY7IRNLk+kZEvwzHLfhwudeI88Nc4riSxoVJK8Yt+XvmvmdjfMAysrA8CNQfAg4ciNqzs0QqunZpo2UgOqSEGxtxj6rC+oOv/kYZJXkjppVFGjJNZNx+ktPFfxoPx1WoVyI2+yw4+qb2YeHuwqlzIpUXa8c1zX35eYnadaYInkzIGAIjDDRpCDlAF9ddbcgcNqu0bXJcHDeqp2ulm176m12ZQpAgiQaKfEsbm7MTqzHiSdSb4zVWW9I9FoU9yHi7t/b0yIHS0f7FM9rmKMyr68IMqH/AJkGGQ7S+RLO27K/X5FCkocZ4z1SWtdSpFmKkFWsQQQQQRcEHGooz34J369TzTGUPgVpQaaV3bpd2ETq3Uf0t3LC5AUk5VmjzkAamyZjYa6YixcXKk0dex5xhi4yfu9l9zYbNrVniSVLhXBIzDK3GUajsNxwxnJRcXZ+9T0GMlJXXvQkfV9g/pGG8B3eIu2a0wQzThc5jVnC3y5shc5c2tr6C+HJXkl4/ca3aLfh9kZGEOWldlMReV2yNlLLc2sSjFey+hPHGkwkHCios882vWhWxc5x0y9FmKlfKCzOqgcSbADxJOOgrkruyQyKoMrbl0lYAkKpBubaA66XPbhu9dZZknwt2SVRNJ876DlNCURVzXsNTbie0nxNzhUrKw2pNTk5WGK/aCwZQ7Fmc2REQvI5GpCoupw2pUjBXkyXD4WpiJbtONziHaMhAhoX17Znji9wZj7scUto0lksy5p/pyu85tL35EmLY+1HUszU1OAbaZ5m/tHxxBLauV4xO6l+mYXtObJcfQmRswqq6aWwuViC06nuuoLW/mxzzx9V3SyLCjsXCQs92/X+blrsvo7SUhR4IgHa+aRiXlbUXBka7W0Gl7Y46lWc7OTLSlRhT3lBWsW7Dqy+t9+GPSRItYik4xeB+GFWsRHpIbf0P58NfZ8xy7XkN11JFMzpNGkqlTo6hhwHYRh12puw2ydNXKGToTs8KrRxGBmvdoZJIjx5IwHuxLHE1YpNMgngqFVtTimJboYBIVjrKpB2Zmjktp+/GSfPHStoVlK1yvlsTByjvbpGHRup/wDrm9sEWD/+pU5Df/DuE8fX8mvj9KP1fxxwLVdC6l2X1CDhH6xwR0QS1l0En0R3PhOHmKu15Han9p6w+GFnxEh3RZPWfuS3uGFer6CLRdSFX7Kp6gZZ4Y5QY79dQdR2343w+NSS0fAjlSpyzcVe5WRdDqAbvdRGAni0EkkLacLmNhfh24VVpu12DoQW9ZaFf/qtTUrRVRapieNpad3YieJ43SN0EqWYgq62N78QScOjUaW/HJ6Ze/AjqUoy/wCOecWr5+/Eky9EwNYaqojsODFJR7TIhb/NieO0K0fE4amwsHN9m3QoNkVssE3yll33pwzhFN/mZZUWWNLm/A3XjYi17WPbUUsTQvFZ5fT8Mp6DpbOxipzf7c7PwbtZ+cU7m+o6pJY1kiYOjLdWHAjd4pGmsn7yNcpKWafu4ztfaKQLdgzsxZURACzt1TpewAAFyxIAHE4eoOTsvegyVSNOO9Lw+5lnneSR5pgA72GVMzIiLmKoGIGbV3JawvmtawBN9g8O6UXvasw22doRxU1Gn2Y8eb/C9b9Dk1WIkaUi4QXsQes31VtxNzppjpqytFnBgqDqVo8k1c1WzNnJCt/SkYgySEdd2st2Y/dwHAADGbrVHKXgeh4aioQTazebKPb8aRVFwpG+BJyqcuePiWIFgSrDidcgx3bOrNTcZPL7lN+oMGqlFVIR/cs3lwzvn8vkVNJJmZpbGzWCaH0Fuc3tLH2BcXEc3cyNVbsVT4q7fV8PJL53JLkEWKkjkRcYcQq6d0yNUSLAIp1jLJTvJLIqgC0ZhZSVB00a2nInHJiY/taXFW+pc7Kqb1Zb7zTv1zj+D0BTqfH7zjO6M3d7pNe8kRdoVG6ieTjkRj42Vzb3YRK7S98R2ib98DIQO1rupVmaRio6wXPIzWzduhGNFgYOFLPjmulkYHbteFbE/t7qs+t2OCYjUBgRw0x2ZPJlNdxzi8y96Kyq0JUcY5ZkYdoYTTEXHZdWVh3MOeMvXTVTPwPTsLNSopxfMthw9g/pXEPD3yOl6++bKfpg4+RzqeMqmJB2l5GKqAO3jc8gCezE2Hi5VElz+5zYypGlQlKWln9CjMvcfLGoueY2J/RWmimU1TLnJYiIsPRRerdAeGY3OYcQRrYDFHtCu3LdTyNxsPBRp0t+Uc/f8eviWHSeAGISZSzRupBVSz5SyrIFA1N0LaDu5Y5KNRwmmmWmLw8K9GUJK9/fzM9HOGUMtyGAINuIIuD5Y0ykmro81nTlCTjLJrU50aiWTaFTIRrFTxqt+wSNKzWHfkXFNtWWaRsf01BKk5eJuh9Ivq/ccVnfXQ0XcfUYX6M97fdhnd8yR9vyH2PXkH7vwAw+/wC5jEv2xfiMcVj8T8RhnBD+9Idk9GX1h8cOekhkdYnU9OP1fuOFXaj0B9mXUaJvF/Nhrf7PMfb9/kON9IfV/tw7vjO55iH9GLx+8Ya9IjlrId/beI+78sO/yDP8ZDItpiInJK8VP7h9wOJOXQifFeIlTYReJ+Iwi7or1kKddCP8TCtZeYiefkE/7TxXBLvBDu+YSftfZgfeCPdFIPRP7h92FXDoI+PUTF+y9vxwke6LLvFFtFbbQ2e3YUqU9pMb/BDiSPYfl9WRy7a6P6Ivsptf937sMtkPv9TBtURRSTpJJHGd+5VS65mEgEl1QEsbln4DF1gKqhStL3wMlt3B1K2IUqa4WfzbL/ofSvFSneAqZHllCniqyl3UEdhsQSOwk4r8bOM6j3fH7l5sqjOlRSm9bW+UV9UxPS0iPJO9wqtIrt2IrhCGbkuZEW/Zm10vh2Bmo1lfx9+pHtmjKphJKOtl9b/YrxGSMy9YcMykMpsbaMtxx0xfxqQlozCVMNWp9qL5etvrkR6l2Cl48uaMiRc1yC0d2ANjex1HtxFiY3ps6dl1N3ERXivmtDbI1xfmQfcMZpqza8T0WMt5J+Bn+krsZI47jJlkdgRcsRu0UXvp6Z7Df346sDTU6ufDP38it21XlRwkmuKt88r+V7lbfGjPPAuMACKiJZI5YmbKJY3jLccudSL27baYiqxco2R1YOsqNZSlpxNLsXaYmBVhu5Uy7xCb2uxAZGGjobGzDkQbEEDOV6coTdz0PCVoVKS3X4fLL7EHpHXgo9NHq7rZnOiRK4ZcxJ9JrZiEFyba2GuEo0ZVJLdHYvFU8PByqOy0+fLm/D7ZlY7gk20HZ4dmNLShuQUeSsebYiq61adS3abfzZzMOeJCGxyap3VqiPqyru1NvRmTeG6SL2mznK3EHhoSDX4rDKScur9DQ7J2nOEo0n4Jebd31z9DZnh7P7UxQcPfJG34++bMOkm9ZppOtJnkF21yASMMkY+oosAbela5ucaPCUYQgpLiYDa+NrVa0qUslF2620HSy9pHnjrKezLrolKxplRyGMXzd10BEdlU2JOpAF8ZzGU92qz0XZVb4uGi7WJ22p3SGRoyAwAyki4BYgA27ePDHMknKzLBu0boylOqoiIDoqqo4cFUKPhjVU4bkVHkeX4is69WVVq187D/AELS9TtGTuiT/kjzf9zFJtN3qW8H9ja/p6O7hU+b+7NkPpF9X7jiv766F33H1G4R1F/iDCR0XUdLtPoKX6VvA/dgXbYP+2hEXCP1/wAMItF1FlrLoKbhL4/fheEhFrEcT0l7o8OWq6DH2X1IyfRt4jEa7DJn20PD0if8P7hh/HyI+75jcvoR+344a+yh8e1Ieb6YfrsOHP8AuEa/tkM4iJySn1fUb78SLh0Inx6oQ37L9dowj7oq7w63b/EGHP7jV9hEv7TxX44R94WPd8xU37XxXBLvBHu+Z2PgnqNhVw6CS49UJj4xeBwi7or7xn+ldMHfZ12ZP9oZcyMUcB4Zxow1FzYaYmpOyfT7ohqq7XX7MlL0boyF3kIm75y05PUB4ylu3DPiz5/bgO+DDPL558SwpKOKIZYo0jFl0RVUei3IYbdvV8hyilouY6OFuY/7f54Th75D+PvmdkGh77/2YH79BFw98ysl6O0buX3CK51LxjdPpILdeOzXFuN8SRqzWj93IpUaclmuX0v9Sn23sZaWneeGWUbpQ5WRzMjKrMWUmW7LpmtYjXmLjHVQxU3NRlmn98ivxmz6TpSlBWkllbwzVvNln0blYoyBjJGhURuTe+mqhvrqvVs2vG1yQcMxkYKV4D9mTrSppVlmlr8yhNSHdlkcNLezqxGZSCeqE+qoubaaixJPHFpgKVNQ31qzNbfxNeVZ0pZQVmvHL7Zr+Re7HIeWLAz92ImKqAcuYkhVCrdmZuCgc9D7ASdAThk5xirslo0alaW7AcioKpxdaYJy3siLy47vPbiMcMtpUVlZsu6f6dxUkm5JfP8ABdbD2S8TmaXIGKLGFjJKqqyM56xALEs57BoBpxJrcRivi8ON/saPAbOWFSzvZNfO7I22NkztJvIAkgYIGRmyEFd5ZkOUgk5rEG3ojXjgwWIjRf7l79oTbGAljKaUHZp3z6P8+hTrFUvJuUpskmXOTK6BAl7BrxFySTewsL2PC2LKe0aSjvJXM9S/TuIdTdnJJc1mT4+jdQb7yeJRyjh1FiAes7kHU8scktqT4RRaQ/TWHS/dOT+SJtD0WiSRXlkkqCjBlD5AgYMQDkjVQ1iLjNexseIxzVMZVqftby8Cxw+ysLh3vwjnzbvwLw8PYf6Exy+/RFjx982Z6t6L5neSnlMJdixUqskZYkgtlNmBJ1NmAJueJOOujjatJbqzRWYzZGGxUt+V1LmiDJsatTgKebn6cPZfQWkHvx2R2qu9EqKn6Yf+Op8znRisZphuQQHLCojNiI2QMLkjRXDqF0PWB4G1wuN+DUgpp5hseOLw9WVGUbxWV/Ph6kvpNVZZVWZwkeVDGGOVGku5Nz9ZlshAPDja9iINn04TleXA7du169KilS45N20/HX5ZkJQp1FiMXphCZ0AAK1zj61RIP+RI0/txnse71n0PQtix3cJDqakfSJ6o+Bxx99Fr3H1Ex+iv8QYRaLqK+0+h2P6Y+34YF/cB/wBsTH6Kev8AfhFouoPWXQ6OEvj95wv+wf6jg9Ifw8O4+Q3h5keL6N/ZiNdhkku2h4+k38PD+PkM4LqNS/Rp4n78NfZQ6PbY8/0w8PuOHPtjF/bZDbjiJk6JUf1fUP34lXDoQvj1G3/ZeA+OGvujl3h48T/EGH8fMYtPIbf9p6w+Jw18eo5d3oKqOEnivwwsuIkNY+Z2P6nqthVw6A+PU5Hxi8MItYivSRRdKuOzv+Lj/pkxLS+zIav3Recv1+zGIffoTe/U6v8A+n9Jwq/AP8/USv1fH+wYRe/kD4++Ipvx+CYV+/QRe/UF9L2H/wCTAtffMHp75FN0y/8A8+s/4eT4SYfS7a98xlXsP3yLuXt8T9+I+A9GW/0h/wC7eeJqXaIqmhQ9Gv8AdYvA/E40tLso83x3/USLil+mpv4//wCPVY5Mbw6P7FpsTSp1j9WascPZ90eM+tPfgbp6+/EUPv8A7jhffqI/fyOJx8vi2EXv1B+/Qp6b/f5/+Gp/66nD32F5/RDF/cl0X1kW7dv839Qwx/n6ki4eX0F/W9v9zYXj75sTu++SEj7v7Fwnv0F9+rOpx9v95wvv1EenvkcH3f2DCe/QX36lV0V/3Y/xqn/7mfElTXyX0I6fZ839WWVT6D+rhsdRz0PMdi/75UeqP6ji9wHZMh+ou71NP/o1+gq/+Jqf68VeM/vS6Gg2X/0lPy+iNYPpE9UfA45e+iw7j6nE9Ff4mEWnmD1fQ4n03tPwwL+4K/7YL6Kev9+DguocX0Oj9t+ueF/2E/1Fj0v/AG8Lx8hvd8yPD6D+z44jj2WSy7SH39Jv4eHvteRGtF1GZfok8T9+GvsIkj22Ov8ASr4fccOfbQxf22RX4nET1Jlof//Z"/>
          <p:cNvSpPr>
            <a:spLocks noChangeAspect="1" noChangeArrowheads="1"/>
          </p:cNvSpPr>
          <p:nvPr/>
        </p:nvSpPr>
        <p:spPr bwMode="auto">
          <a:xfrm>
            <a:off x="155575" y="-1257300"/>
            <a:ext cx="56673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AQERMQDxMWEBUVFxkZFRcVFxkVFRUVFxgWGBcWFhYYHyggGB0lGxYVITEjJSsrLy4uHSA/ODMtNygtLisBCgoKDg0OGxAQGy8mHyUtLS0vKy0tLS0tLS0rLS0tLS0tLS0tLS0tLS0tLS0tLS0tLS0tLS0tLy0tLS8tLS8tLf/AABEIAJkBSgMBEQACEQEDEQH/xAAbAAABBQEBAAAAAAAAAAAAAAAAAgMEBQYBB//EAE0QAAIBAgMEBgUJBgIJAwUBAAECAwQRABIhBRMxUQYiQWFxkTJygaGxFCMzQlLB0eHwQ2JzgrLCY6IHFSQ0dJKjw/FTg7NUtMTS0zX/xAAbAQABBQEBAAAAAAAAAAAAAAAAAQIDBQYEB//EAD0RAAIBAgMFBgUDBAECBwEAAAABAgMRBCExBRJBUXEyQmGBofATkbHB0QYi4RQzQ1IjNHIWYpKissLxFf/aAAwDAQACEQMRAD8AmbsfonFpYwu8w3S8sFg3mG6XlgsG8w3S8sFg3mG6XlgsF2G6XlgsG8w3S8sFg3mG6XlgsG8zu7H6JwWC7Ddj9E4LBcN2O/zOCwXDdjv8zgsFzm7Hf5nBYLhux3+ZwWC4bsd/mcFguyy2BsgVMwjNwoGZyCb5R2DvJIGI6s9yNzrwWHeIqqPDV9DaySNnNDQZYN0qmWQrnEee+VEXQNIQCxJPVBUkNmAxwNtu7NZCnGEd2KsjN1YttDc1O0ZD8miR486UxmMsxcFo1WIDqpHa+Qkb1tRhB5Eoo5xTwbS2dUmukhVt7TybtgI58skyLuoxIsl1jaxJvl0BvYgEwyST/wC17OVWkR1qZKN3sJHaNkEtPMt0KSxs1jYozKD1GD3ALSgoY6xPl1RUHeWIRoXeAUgBBaKxsc2ZVz7wdYqAVAAUAGVpq9a2uaSqdBDBTusksbkfKRTNvGZAh0jaOoic2711VjmAJm0KOooohU0SR7PlnssdLDFGsQUlTvKw2IZ0W5JTLYsFu3pEAF2Wpm+SuDVbRQM6VTPnjZTYOZUfMsSglAYFU2DIVtfMoBBihZUlmjpyzUzN8vhbLHs66i8sUUAOrZMsqyZWJDjMxuQoBopIWpHApYPkEh+jjDA0FVa5MIy6QSEXs2VCTb0wCuACB0nooXWGtgWyVADEEZbMRm1XsJF7jmDjsw895WZnNrYdUpKpHJPXr/JQbpeWOixUbzDdLywWDeYbpeWCwbzDdLywWDeYbpeWCwbzDdLywWDeYbpeWCwbzDdLywWDeYbpeWCwbzDdLywWDeYbocsFguw3YwWC7O7sYLBdhux+icFguxwRj9E4Sw5NjV25Dz/LCjcgu3IeeAMgu3IeeAMgu3IeZwBkF25DzOAMg63d78AZB1u734MwyDrd3vwZhkHW7vfgzDIOt3e/BmGQdbu9+DMMg63d78AZB1u734AyLLYeyJap8q2VR6b6kKO4dpPLDKlRQWZ1YTCSxE7R0WrNDU7BpVO5jSaolABbIyjIDwLs1kW/YNT3W1xy/wBRO5eLZGH3bZ3539oj9HK6mpJ5oneTe6AxLGZnFteNOZBexFwcpAsbAEYbUq76WRJgsAsNKTUr38BFJVGepqIaaYxjeSzz5OrM5WOnSGIhxdARqTYHqoOBOIiwK00k1EsFdTzZpa2COKSSW7pNVPdome2sYJkYKw6qhQuU3FgCZVfLmBaiiipnok3TzIzT71VTrwRxlE3pXRrkgBwFHFwACu2b0QkaD/WMdTPVsrSvHFIQkNRAWZioRAN3vdXUjQFkJBsRgAu9vbGoYqdNp0lPCGjyTDqIBNG2UMjX0zFG6rHUMF1tcEAzlMh2tNUyvT7tmgkel1dBOclKueF3VG6uTds1gCJBxBwAWlTHBXVKRwLPVoaWZWz1EsW7LvAJI2ZjmLDqhlIJVgLi4NgBxdurQTUlPtCJaNYEa80QDUx3nzcQYoBuc+WQnMALroTrYAh0REWz66Q5ilRUwTTAAsyx1hpjOABcm0TnQYANVXU1dWQsJWgoo3W5RkaeVO0M0gkRUZTY9UNlI0Y2vgAo9hRyVWzVppbmaJFnR+yojlMpjk4dXNZwV+qbcQReWlPckcW0MN8ei0tVmupnAzch5/ljvMlkF25Dz/LAGQXbkPP8sAZBduQ8/wAsAZHbtyHn+WAMgu3Ief5YAyC7ch5/lgDILtyHn+WAMgu3Ief5YAyC7ch5/lgDILtyHn+WAMjl25Dz/LAGQXbkPP8ALAGQXbkPP8sAZDoLch5/lhB2Q1n7j7vxwo2wZ+4+78cAWDP3H3fjgCx3P3H3fjgCwZ+4+78cAWDP3H3YAsGfuPuwBYM3cfd+OALBm7j7vxwBYMx5H3fjgCwZj9k+78cKFgzH7J92ECwZj9k+7AFj0XYMIoqQvP1D6bgDM1zYKthqzeiABe5NhfHBWnvSyNZs7DujRSlq82UXReaqq6acwTR0kkjSsUeItOhlZzHLI287UyFbAqAAAWC2ER3Ds20Y2WhpqRVhqFmylCplWmKpOkplIIvcCXKSRnOuovYAgdJdgT0tXDtGjqGkqirxy75EZJYVRpCpjhVCSMgIsQTlUXwAL6NUUzB1mjjrAimNqc/NxwLL1j8nVi6zQSK3VZmBUArpYooBW0klVS0kccl5qbeSRmlpyGrXkVmzx5iq5o8wkZgOuBrnZSRgAeqxVx08ZhlSaGdWFNS0s5g3bNmbKJgoeSOMXuQ0QRQRlOgABX0eymmai31LElKE+Zjq6iRjOyIuRpQ6tlXLmYR2A6ut7AAAs9pVYpq6jgpaVKapcSpu4mAp2SWJ2WVWUBbh4B6SKxCtYEWwARtmwO01DKlIY3FNPG3yWpAqGeJqZWE5cRq7owdSrlhdib3F8AFx0bpqOsE71Usszl3aWGpYoBFGzRpvIQFSRAqakhkzZrG4vgAooNiPSbLZ49aOaYSzxSDWOkFUpWVdLkGkRFdG7NRYghwDVbX2PAIoXhkkmhkmgBieeSaCaKV1QrldmDJlfOFHV6o0tpgAskq4zVTyLbJTwhHYWy5yWdo/FFVSR/iDvwqV3YbOShFyeiPOFfTgfLFpcwyWQZ+4+WEuLY7vO4+WC4WObzuPkcFwsG87j5HBcLBvByPkcFwsG8HI+RwXCwbwd/kcAWO7wd/kcAWObwd/kcFwsG8Hf5HAFg3o7/I4LhYN6O/yOC4WYb0d/kcFw3WOCUfoHCXHKLOYcMDAAYADAAYADAAYADAAYADAAYADABJ2UV+UQhyADIl7+sMMm/2voT4WN60LrLeX1PQukHGlJNk+Upnvw1WQR/8AVMVu+2K02hQUdMJYoKNYg1TSRLHJMxeMwKAEDB4yHbebsOEVgCoGYrpcAze2a7LTJ/q5mMUdShlmQBp5TI+6kmMrkLGCJCqXuSCCMqKGIBYba/1eyKKOFBPBL8+CpEkQkjki3k9QtyArSLIXzkndtYkgkAFXTbAhpZZlgVql6fdBpkYQ5YAChvKOsKhXEhJS4NgGAvYAA080NdVvLSz1E8KQrvYZEpXKSZVXehWEcryFVGdeO6UFEygYAK+q2ftNJBGIJKSWuLqwWSGeQRhlaUo8rFjmjLE3dQWW4UXuAC/loWVZIpaZUmW00VbWPChZImW4nKtIcq5whVQFKvoEvgAqNnNSPMzSyinEikl4k3cFFPFuyrRNqiWIVsxOWRJVPAkEAudmzvUVjzZZYZo4lDT0aq8NVvSLTCOYHqMsCAPb6pGchASANbU2K0elZIZFd5JaeDPAtVHKxLSOsaoEnzMxLRlsgvrnvoASoul0lYi01TBNBlZTUlIZJXdFe6KtPEJHiEuTUyaAZgrOesACwqNkQs7VlQklHAhZo4EleJpJmzAzskbgRuQzABbE5mL66K6MXJ2RFXrQowc5vIrtp7dzxinp4xTwj6q2BPbY20Avrpx7Tjsp0VHN6mbxm0p11uRVo+rKbE5WhgAMABgAMABgA47hQWYgAC5J0AA4k4QVJt2RAooaqvAamPyaA8JWXNLKOcUZFlU/abXkMVtfaMIS3Y5mmwX6enKG/Ut0enpr80vEsU6DwkXkkqJSOLNNINfBWAHsGON7Sb0j6v8AgtY7DS/yJdIRt63fqIk6CoDaOaoiP7ssh9zMRhy2jnZwflL+COWw5PNVIteNNfZojSbC2hBrDMtWo+pMAjn1ZVFr+IOJ6e0qbeba6/lfg4q/6fqWuorrB/8A1l9pDNFtdXfcyI9PN/6coylrcSh4OPDFjTqxnoUGJwVShe+aWvh1Wq8yxxKcYYAHRho4j5D9o+7CiXQZD9o+78MAXQZD9o+7AF1yDIftH3YAv4BkP2j7sAXXIMh+0fdgC65BkP2j7sFgv4BkP2j7sAX8AyH7R92AL+AZD9o+7AF/Aj1UxSyrd3a+VdBe3Ek26qi4ue8cSQC2Tt1JaVPfu3lFav3q3wX2ECgZtZpWb91epGPYNW/mJHcMJuN9pj3XjHKnFLxeb/C8kup3/VMFrbtLeohHkV1wvw48hP6uvrvv5v8AJttlUNDWxGBFajcJqsDNFHpbrrGPmyQbEXW6nhzxx1aThnwNHgsfHELdeUuX3RR7U2fURyTQ1ixTSzGERTszQtPGzRQzKHQG1kAZoyDxzdexxCWBZbbETQ1VNNTPDSwpulipwN008iBhmERDt9LEFBULckm5tlAKvpF0piXc0xyPJERFNNStEI3pplUOkaseqWBR8nBCq9Y6ZgBMO0Xp3ejMLRQlIljEjRq8dFGzyFXbOY2ZwZEXr5iiEkEqSwBMoth1NeK2oyJS1EkxKM0j72DLFDuUdUXKygLFIY2zC5HAgEAHa+uniRqr5HK9TRzB5mM6SIVWN0brMVZYjDM7rkjsDqQDmwAJXbctTWQ1U2zqpt3I8UKOIAkRK2Ju8g+dMiG7aALYLqTnAH32nMtcs7AQ1TqsUlO6KY4KaR1WOd5FYGdhMVBKNaxIsuXPgApJNlEwTV91q90qvBTzLGaWSnqGzJC0ZXqsLl1N+rnA1A1ANFDQx7NpY9o7PUMZUjEqyWiWbfEbmQqotDkkkHVQAZCwsSFsAPdKNiLT05rpKub5VFY77fbvOpZWkp4oSd0ucLlVSpuwjzZyNQCrq69K2VIRMZpsoaJ4wqpUU7cHEczoFcEWYISD1WsA1lmp1dzKxXY3Z6xDUlKz+a+VyJNQgOYt9llAu8MqbuZV+2FUsHTszoxW+l73tNHERepWVNj1Y9hp+n5EVVBLGEdiCji6OhV0cHW6suhxNCalozgr4apQdqkbfQjZT9r3DDiC6DKfte4YAugynn7hgC6O5Tz9wwBdHMp+0fIYAuuRX7SpjPLTUYJIqJLSD/AjBeThwvZVv+9jlxlRwp5cS42Jh1VxF5LKOZ6JSqAiAAAZrADTQA2GM5HRdTfT1fQSvoyeI+OG8JDuMR0fTez7sO/yDP8AGR6bg/qnDIcSSfDqVfSjo/HWQBDcMBnVlNmVltZlPYf1zx14Wt8KST7L1/Pl9Cs2jhXWg5w7cdPFcYvwfDk8zJbGqJGzwzMd9DYObACRSLpKo5MOI7CDjRQb0eqMFiIRVqkF+2WnhzXl9CyyH7R92HnNfwHQp+17hhByaK+u2rFCVV8xdvRRVLSN4KNfbwwkpqOpJSw06vZ058BUNFtKf0EjpFPDejeSHxVSFXzOOKpj6cXa/wAs/wCPUuaGwqso3cW+r3V95eiJcfRWsa5escW0ORIlAJNuDIT78QPaUOG96I7Y/p+fFQXnN/gTP0fr4rmKZKnL6STKEJ9WSMAA+KnBHacb5p+n2Cf6cb0a8m/o7/VEelrw5dCjxyR2EkbizITw4GxB7GFwcWVKtCqrxM7i8FVws92ov5JGfuPliU5bHc/cfLCBYM/cfLAFgz9x8sAWETVCopZrgKCSbcAMDdldjoQc5KMdWR6IHWSQMHfst6Cj0U05Xue8nsthsebJazWUIPJer4v8eFiVvO4+WHEFg3ncfLBcLEihrmhkWRLqVPK4t2gjtFsJJKSsySjUlSmpxeaPQOmNMktN86gljWWF5ByjSVC7g9mVbsba2B54rDbHnG0YZ6faDIxd1dJZYhLVusUYjusU+feZpyYRfKxVro1jlBbAAnZwqIUip1WGjByGWKZRmeWMoRU1SgqFDs6kJGWLsqLcdYAANibWiNFtCgljZUvI6Sw008cUi7yS1mIYQoFjRFZiAoFr9S5ANds5nqBQSw1LxPWU4apaMIVkEUaXdQwZUmzOi3H1cwNyqFQBM9PHT1E1RAzyQxpHFW7yRpllzOQwYykkGJJC5tYWYix+qAR+rQzVNHXyEUsiRzQVHWvG0ZCjeSWIR13cGVm9IqDqxIwAUm0K56mGnjMse9qKiKYSvE8bIoZbmQA5SBEBGRdQxIA1a+ACm2VR2iMtXHNNI8hFKr029MrxplgDBGdkRI445GQIhOQXZxYYANZDSQPI1K2+j2bT0++kjqFK6rnjUqsnzscekjgMoGaIFdL3ADoft9JKiobaYf5VS5YkUxyOYod2rb5ggZY3kJYseQAvZcADIrqZEqardiu2aEaOEAK5Ry2dkKnUQmQqqNpl5BMrYAJWygKeJHLrUTxVNLadHL7+GtaKnOZrksqhnVQSb7mM8dcAF0UjlptoMgG53rtERbKXVEMjpbsMwkvzbOe3ElJtTVjkx0Izw81Lk38jDZ+44sLmQsGfuOC4WDP3H3YLhYM/7p9344LhYM5+yfd+OC4WHuigEm0ZWI+hgRVv2GZnZj5RJio2lP8AdGJr/wBOUkqM582ka+D0U9f8cVEdF1NPPWXQR9WXxHxwnCQ7jEeX6X2fdh/fGf4yPT8H9XEcdGST1Q+v1f4Z+7Ei4dCN8ep530hTc18EijSUNE+nEFTInkyP/wAxxeYKq504Sf8A2vy0MXtbDKlVrU1plUXhd2l6k3edx8sWBnrDok7j5YQckTuiWwBTxtNId7NKud5DxN+FuSjsHYO++KPHVm26a8/F/hG42PhVuRxElr2V/rHn/wB0tW/I0B9OPwXFc+0vIvl2ZeYL+09Yf1YOfUR8On2FHjJ4j44XixOEfMy/TWlySxVijVZFhlPOGbRb+Eu7tyzNzx24GruVXyKna+FVfDWtmtPfoRcaE8+DAAYADABDqPnJFj+qlnfvN/m18xm/lHPDHm7HRT/46bnxeS+7+3m+RMw85wwAGACRQUMk7iOIXY+QHaSewYbKSirslo0Z1p7kFmbGfa81FC0QT5Y8EeaRgTGir9SLNZi8rAaKq/ZzZcylq6bTd0a/DU506ahN3a4mJq6AslZTuVopAuaVWUTQyOo3kVPSJYqFj3sY0613PU618NJztF0a3NO1fKuc1IX5+IiGpoUc7rMyraM2jkcyMoGVgeqwF1ANVRxybx3iqY3p6eHcmSaFcj63dAYWjSyBFBIWwLMLXBAAMVBTSVEVO1LJaR6ZWtR1JDpUpFGXaSMaK7xSFXILNopAJFiAafZXSWJadId/R0yMpCrVRvTmxvmUxO+WYgmzFXsWzcDpgAzO3iVO5oqg1a5oJKmaojLRQwRON2DKCC1OrdbL1r2frH5xlAHukmyKWWJ3esq5Z6gCFJFpBFTvmBOVGFPfcAZnYK5zKpuSRfABYdA9obkPVGMVKtEDNJC71EiPHdXZN4S7ITEFKKTa0bKCsnzYAuq2hvqeCGikE1ZXzxSTO1ykYUb8qxNhu1RAqx6F1DcSWbABI290eXPJNSoGNDCRMGJzV5a1RJTzkEAgiz3IILy6jKGDADnSGSWpnpxT0TpUrllYlo91NDD1o1d1kBKb4x2zDMtmIU6ggFbVbIppJ6WsnjVlrM1TUxInzQpoliEedbDeFJZomZmFzmk0AUBQC66TbeVlNLTgLGtgStspC2sqAaBRp5cuPZRpW/czPbSx+9ejDTi+fgZjHSUomSRVBZiFA4kmwHiThG0tRYxcnaKuyMK3N9HG8g52CL43ci47xfDd++iJvgbvbkl4av0vbzsc+XZfpY3iH2iAye1kJyjva2Dftqhf6fe/tyUvDR/J2v5XCvrWQxxwxmeWUkRoGCggC7MzHgoHbrxGI69eNKO8ybAYCeLqbkcrakr/AEftMa+uE8ZhdVgBQnNbqy9YMNGU34+4YpsXVVWUZrx+xs9mYV4WlKlJ3z/JtIfRT1/xxwR0XUtpavoIPoy+P34ThIdxiSAPnR6v34k7/kR9zzItP6MnhiKOjJZ6xH1+r/D/AAxIuHQjfHqYP/SJMsK0k73CrOlyATYdcHh3McWWzppU7P8A2+xnttUJ1MReK1ptX87q70EbP2jFOGMZPVNmVlKMp42ZWAI0xcxkpaGPq0J0mt7jpxTLAYBiNao6tv8ADxk2283yPVFFRslzEn04/BcJ3oj+7LzOken64+ODn1E5dDrcZPFfjgeshFpHzK3pVFnpK1eB3TWPJgpKn2EA4fF2n5oZJXgujMrIXKK8YzE2JBYrcEX0Ouuvb7saeEnKCkuR5tVpwp1505OyTava/HI5DUxscpLI/wBhzlb2D6w7xcd+HKSZHOjOK3krrms1/HnZjsjIouz5RzLWHvOFbS1I4xlJ2ir+RG+VBx/s95L8Hud0O/N9bwW/s44bvX7P8E3wdx/8uXh3vlw6u3mP01KEFrlidWYnVmPEn9aC3LDlGxFUqubv8lyQ7ux3+Zwthlw3Y7/M4LBciIDNqrFI+wg9aTvBPor38TxFha7M5dDoe7Sykry9F+X6Lrpq+gux6R3lEsSysApXeXkNrnNbOT+77sQYiNkrFtsis5ympa5WyS58vImbf2BJCJ2pI5TneKZNywIDxGLNG8DuquCIVIIubsw6otflLwo56hpM89ed1nZJ9niEhlmqmSOONg17GUMotETlAdrlwMygFsmw3qqWSeSdUWUTfKabrLSJKM0c1srZgyuj5iSysczZATfABRbAIr9n0s20rmngCB8wskjxOI44o47/ADjO6pmc8wijrOQAaqopnqFfaSGNZ4I3FMsUiuFUWZo5nW6tvMiqRqEF8pJ62ACg6RVtGXnhaYQSSSXjbeCPdQzw00tRI4OlgyiQaXLkW4sQAS9rzbuGmkipL00lSruJZGaoq23UphzqVdiTIsBXM2a6opCi+UAapRPSyhwoinYmOmoqgEwxpIyi1LOjMNAA7gXyqLBUUC4BHfYVRT1kUxWojmq2dJXgmgWN5xGZVKIRly5IZQQ6Emy3JN8wBGrPlVCscNZ8oKU156TcCJlWCEbuRJd0okQhJjHnUlQGUkAA4AO7dracLOaelnqY6qNDvaiOdY6aUgRmaaapFsm7KG4vbdm+hFgC2p9xF1aCpWSvnICrTyb6CNF0CuhuqwRgli3VZiWy2ZwuADuyujj19OkkjmBoc1PADd1RIhuZmIDKS7TIzq4IIEcVrdYMAQ+mGwY6WRDSsOuCXif0ARbroRrHmJNxqNNANcdVDeaKHaqoRmrrN6tfdcfTqUGWY6ZI07yxf/KFW/mMdH7uRVf8K7zfhZL1u/oKi2cgOZ/nW7C1ur6qjRfYL8ycCgtWJLEStuxyXJcer1f0JG7Xlh1iG7O7scsFguxvYwH+tYAOynlPnJCMVe0+zHqan9NK/wAR+BtoUAlcgC5Bue024XPb24pl2ma19hPodh9GP1sJHRdRZay6HLaS+P3nBwkLxiP/ALQep9+H97yI+55kWD0H9mIo9lksu2h9eK/w8SLVdCN6PqQKuiimiTeoJMkgZcwvZl1DDvGGptRuh8oqU7PqYSqgWPasqAaPBc+McpUHye3sxpaDvuvnFHnmNjuwml3akkujzsXAiHLHQVikzYdn/t4yfDyPVOPmJb0oj3DCPWLFWkkLfg3rj7sK9H1EWq6CW/a+I+OEfeFXdI+2oWkgqo0F2aMhbmwLMpABPZr24emlJ35oY03FW5Mw82yKihSiL1DTCX5qRGVLI4jZlMZUA2G7K6k3uDi2weLlOahw4GY2vsulCjKsl+5ZvxvqSpYcws1mHIqCPI4tWr6mUjNxd45eY1HQRrqqRjwjUfDCbi5D5V6ktZP5skWbmPL88KRZBZuY8vzwBkc63MeR/HAGREqi0jbkHS15COxexL82+F+Fxhks3unRStTj8V+XXn0X1t4ksBu7yOHnPkPUlTLE4kjYIw4ED3Edowko7ysx9OrKnJSg7M2Owul4bq1ZCn6rqDlI5MNbHv4eHby1MO1nEvcLtaMv21svHh5+7EXbewoK6ciEAiKJalFDMsUtRJKSjsFNgbQSKWAvaVu0DHO007MuITjOKlF3TGOj8GzninapeREgnkLxVdRJljJyyHfRyOVcgvfM2YE6gm4OEHCqPZb1yTTq1xHUu9LBIrRxlg2cmdSLtvMzWJXqKykC97gEfpJVxz0clXRQTU9QYGfeqoiQIqsSJ5Po54wM2gz8brbRgANdHYYo6RleRpGNZTvVO567rJujCzEAfNEboW9EDMOwjAA3tWONqyWOKLexxusSR52ijpamXIVqhKuYQszsqBVQsCCwsJGzgC+k1RtIgRywx1RpE37TQTCFo5CHEUpWVQhZFWRioNjcHKoIUgDlH0nqamYVNXQywxUKlmCvEbTvDdnkaR0EapDI2lzpKCSLWwAW1JX1M8wrmoJ91uMkMZaATZZWDStIjSgLcJDZb3GVr6mwAGeiG2HFDEJIXqIMpWOSEbxhEpKLHNHfebwKLXUMDa5IJtgArNl0FbK8sVNJMscYWFJZ40hdYsqSFS197mIdQbRqzBE+cVusACx6RU60VDS0MLnqZRmPpMEXVmt2lyG8b46MPG7bKfbFbdpxgtW7+S/mxlGzk3LXJ4ki5PtvjsM83d3Zyzcx5fngEyCzcx5fngDILNzHl+eAMgs3MeX54AyObCW21Ic31qaUDsuRLAbeV8Ve01lHqar9NSX/ACLwNPsTa0FU8zQPnEcjxsbEDMtr2J4jUajTFQ4OM8+pqlOM4ft6E2P0Y/W+/DFpHqPesuh3/wBX9c8H+wf6jv7Qeph3e8hnd8yNB6D+zEceyyWXaQ+npKP3MSLVdCN9l9RgfRfzfdhnc8yT/J5GBrgW2tUMLdSIL/zyuf7BjTYdZR/7UeebQkrTXOpL0yLMZu7346CrVjYDs/hYyf4PVPyIPGLwHxw3jEdwkOj638QfEYdz6jOXQbfhL4j44R94cu6Km/a/y4Jd7yEj3fMznTUXhpDyqFPucH3Xx14F2qxK7bCvhaq8PsVu9H6Bxo7nnVmG9H6BwXCzDeDv8jguFmG8Hf5HBcLMjTVwuUi678DoSqd72+HE+8NcuCJ4UGlvVMo+r6fnReg5TKqLYEk3uzEasx4k6f8AjTsGFSSI6knN3+S5LkO7wfoHC3GWYbwfoHBcLMN4P0DguFmXXQ3bKxVm6kbqyxBVJ0CmN3NvAmbzPfjlrwu7ovNl4nchuT0vbpdXXzs/M0+3eiiz1C1cTLFMoAzMmf0b5WQghkcZmF7lWBsytZbcpfFQNn7R38kUs0bCUK8iRBqc1CqqxO6ynOUOiKyqF+oQ63IwAXy7PmnCRzIlNTxlSIY2zmTJYorkABI1IByC+awuQLqwBTxbOoYctPtOKH5sGKnmmVd3LTXvHEXbTMospRjrlzAa6AFFR01PHLtChir5YhK7TRiLLOuV441JeVo3dWSRbWzghTHzwASWqjWx01Fs5HgE956mWojk1WMRlxmksahs7xKdSpAy3y6YAHq2maZ4qZHaOhWr3UrCxknnVJJWlklPZ8qEUdgNXDA6EDABc1Hy8SigM6MsqO61BW1QsSGNZEyKAjSfOraTqgX9A21AOQyijauanjXcxCnGUHKN6sYVxw7Ifk2vdbsw6Ed6ViDE1XSpOaV7cDPwdMpQ1SI1WPNLmuesQDFENOA7Dxx0woRvmynr7Vq7sdyKV114teHIqqmtMjF5HLseJJ/Vh3Y6EklZFNOU6kt6buxrerzwo3dYb1eeC4WYb1eeC4brDerzwXCzDejnguFmM1NLTzFd+m8Cm4szI2osQHQgi4NsR1YKpGx1YPEzw1RTWnFc0WfQNYl+XpAgiRZzlReCgwQfeDigxcHCpZu+RvdnV1XoKaVrvQ0o4ReP344+ESx4yFyDWXwGHPvDVpEdU/ODvTDu95DX2PMippG3iMRLsMlfbRIX6QD93Ei7fkRvsPqYfp9MwNBHE4jk+UtIpILACOJ+Kgi4N7HXtx1YKj8RNPR5HBtPFrDrf4qzt6ESjhKyTTSuryzNdioKqFF8qKCSbC54niTi+pw3Fb3kYPFV/jS/arK7fm3dssBKvPD7nOos2J9ID/Dxk+PkeqcL+I2Nd1+uBw3XdHabw6T6X8Qfdh3PqM5dBuT0ZPW+/CPR9R0e1HoKk4yd6g/DCvViR0j1POtktUy0tIJ6hZkX54Eq+/OdGypIxOUhc98w1NgLDFzh8M/iKaVl74GW2ltKmqM6G9eTy0fHm9NHwLO+LUyIXwAcLDtOECxAQGcZmJSM+iqnKzj7TkagHsUW048bBi/d0OptUMoq8uL1S8Eua5vjpzcyJEQBUCqBwAsAPYMPSS0OeUpTe9LNi845jzwo2wZxzHngCzDMOeALMMw54AsRKsgSQvpxZD3K63/qRBhktUyekr05xfJP5P8ADZdwbdqkGVZ2A7yG/qBwjpweqHwxuIgrRm/r9bnKvpPVLuXzK7RSqQWGpD/NsrZSLiz3tzVeWI50YanZh9pYjOLaeT1XJN8LDsnSGpaVZjJqvojggB4jL2g+ffh6pQSscssdiJVFUcs1w4fL2/E1VJ0tpJUtP82TxVgXU+BANx42xzSw8k8sy7o7WoSj+/8Aa+jfqvvYkino66NTC2QxE7t4Tu5IieNtNAe1SCrDiDiKUHHJndRxFOst6m7mZr9jSQSJDPXvAueR6WoaONWMkxYywySiwBLOSFGTMCMuqXDSYsq+fd0ppqmngSLLlDLVBY+PVYMyiRXvZgQGYNwJOuACF0c2btaoCVNXPHAwR4ovmSZ1hdlJlJcqolfJGetGLBRdASygAl9J6iGlpxRQcTq9yWaxOZmdjqzu2pJ1NyTxx04eF3vMptrYlRh8GOr18F/P0MJM+SRX+q9kbua/UPtJK+JXHS3Z3KSC36bjxWa6cfz8yXh5AGAAwAGAAwAGAAwASugS67QPOdvLcwW+OM/tD+8+h6BsT/oodTSn9l+u3Ff/AKlyu8Lc/S+zDn3hq7oofSJ6v3HC99Cdx9RgfRt62I+6+pJ310H1Pzx8Puw/vkb/ALZhumf+97O9ab/43/LFtszsef2Mz+oFaUv+xf8AyQ7i4MeOjDRyNdfrp3p9xxk+8uh6r3X1ER/svE/HCLuivvHV4H+IMC08weq6BMerJ6wwS0fUI6x6BIL5++MfDC8+gi4dTzvo6g+SU9wL7pPcoxqKGdNe+J5ttG6xU170Q/U1sMbbtjdzqERTJJbnkQFrd9sOlUhHVkNHDV63Yi2Jj2hCWVWDxFtF3sUkWY8lMigMe4a4bCtTk7JklbAYmlHfnF256iq9A2WKw+cNjoPQGr+w6L/Nh8s8iOg3G9T/AF06vT8+RLyDkPLDjnuzojvwF/AYMkKrvJCmpyNShH8vcD8CPPCKUXxHulUSu4v5Pr9GhGUchhxHcMo5YAuGUchgC5E2ioyoABcyR29jqx/yhjhk9F1R0Yd/ub/8svo19bErIOQ8sPILsjTqHdYwBZSGfThY3RfEsAfAHmMMebsTQbhBzfG6Xnq/JZdX4EnIOQ8sOILsMg5Dywot2OQuUOZCUYcCpynzGEaT1FjOUXeLafgbODphTmnPyodcCxTKCJWOgC30uxtobAeGuOKpRcXloaXB7ShVjabtJa8suJF2Vs7ZkMgrZxSCfUoIVTLAD9WPILu1rAyHU62yg5cMVKb4HVLHYeKu5r53+gxtjpZLI1qcmJOF7DM3frfL7P8Ax0woJL9xSYratScrUnZer/Bm3GYlm6xOpJ1JPMk8cT2RVOTbu2NyQIwKsoIIsQRxGBpMWM5Rd08yKI3j0y75Oem8Xx+2O/j6x1w2zXj9Se8KnHdfo/x9Og/TyRSC6Wa3EcCDyYHVT3HCpp6EVSE4O0vfR8RzdLyGFsMuw3S8sFguw3S8sFguw3S8sFguw3S8sFgux3ozULT1c0TEKtSgaMngZo1yuniUCEDtytio2lRz+IuRsP09ilKn8F6p3+ZrJOEf67RinekTUR7w4f23654d/sN/1Fx+kh/cwq1XQR9l9Rhfo29Yfdhi7LJH210HD9Mf19XDu+M/xmD6QOs+0IUXX5NC7Pb6rzEBFPflVj4HFvsyD3Lvx/H5Mt+o6qTaXGy+V2/sP7ofonFtYyW8x0RD9E4Sw9SNenpp6o+Bxkl2l0PVH2H1OJwi8T8cC7oPvCv/AOuF/In4ETcJPWH34bLR9R0dY9CFt/aHyeGRhYyMgSFe15m0RR7dTyAJ4A4khG8vIinLdjfxMnErU8CpELlBFDExsRvGaOGNmXtF2DEYv6jdOio8eP3MPhYwxWOlU4XuvK1vRGq6O7LipolEa2LZWdmN3dyqXZ24sb4pcRNyqNcnY12CppUIztnJJvwy0XJZaDu16FKiBoZBdXW3gSBZhyINiDzAxzqW7aSO5x3rxfEx9FI0kcUrKC5jGYgj0iBvAOQLqT5Y02FlvU0+V178rHnW1aXwsTKKyTtK3Vfm9vAU80hkjgiUNJJe2Y9VVX0ne2thoLDiSBpqQ+tV+HFshwWE/qKii3le3V8l7yLxejKsVNTLJMwz6IzQRC6i4WOIjT1ix7ziinjJ3y9fDM3FPZdFJXWnBJLtZPx+TV+KH36Ow9UwmSncA5XjkbQ5E9JGJRx3MDiP+pqcffH7k/8AQ0eC0/8Az6JFFvnLOrgGSN2SXLopcEsGUG9g0bRta5tmI1ti9wlX4lO/v3e5iNr4VYfEW5q/m2/tYMzfZ9+Okq7IS8pUFmAAAuSWAAA7SezBewqjvOy1ItOzyvvWQhR9EDoddDIQeFxoBxtfnYMV27nRU3acfhp5vtP7fnx6D1VUMoAVbsxsoJFr8zrwAuT4c7Yc3bQipU1J3k8lr75vRfgVTR5BYAk8WYkXZjxY/rTTlgSshKk993+S5LkOZj9k+Ywoyy5hmP2feMAWXMMx+z7xgCy5kSokJmhQrwDuNRxUKnwkOGPtJHRTVqM5X5L53f2JeY/Z94w857IMx+yfMYAsdzH7J92AMuZzOfsn3fjgCwZz9k+78cAWGZ4FcgshuODA5WHgwNxhGkySFWUMk8uWq+TyGxM8ZAe7oSAGNgyk6APbQgnS4txFx24S7Wo/djUV45PlwfT62+XIlZz9k+78cOuQWDOfsn3fjgCx3Mfsn3fjgCwZj9n3jAFhirgEqlHS448bEEahlI1VgdQRhs4KasyahWlQmpweY/SbZnoxFv2ergU9Zit6iAadZsv06dtwAwANwcU2IwLi7x0Xvy+hstn7ap1luSf7nw/HNevgbCGZXWR0YOrAFWU3DKdQQRxBGK194vlnu2H4uMfqnCrVCS0l1I4+jPrfdiPu+ZJ3/IzW3+kkrSywbOys69SSdtYom0DKg/ayDl6IPE9mLHD4KVSW89Clx+1qWGhuXvLkVWz6MQrlUFiTmd2a7yOeLue0nF5CCgt1Iw+JxE8RUc5vMlZj9n3jDyCy5jgc/ZPuwg5JCdl7akomRaljLTL1VlOskCnQCX7aC9s/Edt+IqMVgLPfh8jX7M22qq+DVyk+PM2MXCLxPxxUrummeshTdn8Q/HB+QXHoU+39rNFmggUSTyXZQ5yxoikBpZW45QWUWGpJ07SJadPfbXj5kFasqUVJtKy1ei8WURivJvpHaeW1t4+gUEWIhiHViU8O1iOJOLrD4JRtKfy/L4/Qxu0Ntyqp06OSfeerXgu6n834Cfk0T1lIJzljVGkXrlFM6T0ojJ1sxu4AB+134ZjJPNHZsWnHdT8c/l+WbeEf2/BcUid3d+9DV2SVl71OL9X+X+zCe/oOfHz+55/QrTLPUrSZd2oiDZeyYNVCXNfXN1Uvfsy9lsXGzpT3v3cn9rGV/UcKfwouC7yXpK6+hY9DTHPPUVCMsgVo41ZTmFljZzYjTjIfLC4+tlZccvoxNi4KScZTXZz8bu6+ljXniP5v6Rim4/P6Gq4fL6nTx8/6Uwvv6B79WY/bdTGldIjkpmhhZSEZkMhlqI7O4FkLBY1GYi5AAxa7Pq7qtzZmtvYT4q313Y3+mXoRW3xJAEajsJLOSOZXq288W/7jJr4SSvd/Jeuf0OCkuQZW3ltQLZUBHaF7T4k27MJu8wdaytTVvV/P8JEnDyEiwdaWRj9QhF7hlV2I8SwB9UYYs5N+RPP9tOMVxzfzaXyt6krDyAMABgAMAESrsskT95QnkHAt5siD24ZLVMnpfupzj0fy/htkvDyA5Q0MtUz5HMMKHKXUAvI4uWVMwIVRaxaxN7gWtfFZjca6T3Iaml2PsWFeKrVtHoufiWqdFKMAkoZDa95HeQ6i/F2OKt4us+96I0sdmYRPKHq/syt2xsr5GyPEzGFnCOjEsEZyQjozEkAsApW9usLWsb9+Cxk5VPhzd7lLtjZNGOHdakrNa+KE3xcGPC+ABEqKylW1BBB8DphGk1YdGTjJSWqGqCUtGuc3YXVjwuyEqx9pBOEi7rMkrwUaj3dNV0auvqP3GHEIZhzwAGYc8ABmHPAApHsQQbe3CNJqzFTcXdaosugq22bFyMakeqxYr/lIxlazW/Ox6jh01Tp72tjQxcYvA/DDFrEklpIqOklS0NBVSxmzIkjKeTCMkHzwtNJtJ8wqNq7X+pmNl06xQxxoLBVHtNrknvJuT441cUkkkeXV5ynUlKXMlYcRBgAdGGjkQquFDG4YC2Vr+FjfA0rC05S3lbmaXogWNDQl75t0l78b5F44y9WNqlvFnp1Ce/Sv4Fmx0X1z8cRPRdToWr6GY6SKBWC4vnhf/pyxG3/Vv7MWWzf7r9+9DPfqG/8ASK3h6P8AkibteQxeWMRdkfakEZgLsFvDJDKrH9mFniMjg9nUBueWOPFxyTLzYtV78ot+XvyN5H2ez+zFA1aTXvgbeDvBPw/I256pJ00HwjxG9PfgSrX34nnbx3onKWu8c7oee8eZ428SrIcaDBxfwX5+iS+phtrVF/XwV8lu3XWTfqmjadGlj+TxmMKtwpbKALkR2BNuJyhR4AYq8amqz98DS7IkpYSPPNPqpFn2j2+9Bjk9+hZ8PfM6/wBx+CYV+/QRe/Uoel08W5kiZlEjBSFJGZgtSmUgcSMzAeJxPhk1Vi+F/ucmOs8PNcbfYqd0vLGmseabzDdrywWC7DdryGCwXZEp41WWVLatlkHgVCG3gU/zDnhq7TRPUbdKEuV4+rf39CVul5DDrEG8w3S8hgsG8xkOrOY442mddGWNc2U8bO2iobdhIOIp16cO0ztoYDE1+xFgTlZVlheAv6G8UWY2vYMpK3sCbXvYHTQ4ZTxNGbtF5klfZmLoR35RdvD7jktMjAqyggixx0NJqxwRqSi1JPMhCYw9SVGkN1EbKBeUsyoqm9gr5mUakA8eYWKU1TTc+HH3xOuGHeJnFUdW7bvJ6/8Ap+mj4N67orCUooAyGNihZlYZWDOZWbMOw3Y4zleW9Ub6/c9CwlP4dGMHwS+xaMOr/KP6MQ8PfI6F2vfMrulcDyUsyRrvHOXKvNhISPeBiWlLdqKXJ/k58RTdSjKC4pr0Rmac5gcyBGVmRl0NmUkGx7Rpcdx7MaWlUjVgpriecYvDzw1Z0pPNDu7XkPLEljnuw3a8h5YLBdkejRSHsBbO9tORsf8AMGw2PElrNprov49LEjdjkPLDiK7DIOQ8sFhLsMg5DywBdhuxyHlgC7IG1qkIN1GA88vVhjFszOdAbdijiWOgAxFWqxpxbZ24HC1MTVUY6cWbjZlGIKfcLqIkSMeCAKPhjLyd95+J6VFW3F4EyPjF4HAu6D0kRNpUizU8sL+jIWQ+DKVPxwJ2z8Qcd52fI8/oqtYW+R1mWGojAUhjYSqNFljY6MGAvbiDcdmNLQrwqR1PPdobPrUKjaTcXnkW26XkMdFir3mc3S8hgsF2OiNeWEHKTGYdgVdUyR1KpT07i8irIXmddfm7gZUBtY2JNuBxVVtoRkt2HE1eC2C6U1UqZ29+N/Q2lIgVYlUWAJAHYABoMVO85NN8WzTqEacdyOiSRw+ivrnDOC6knefQqelGzHnUvCwWWJw0eb0HuCGje2uVh2jgQp7LY6MPX+DUcjixuDWLofCfEys1dPDpVUs0FuLBTNF4h4r6d5AxeU8bSnxMZX2HiaWiuvfvU7Sbap5bqksL5gQULC7KeKsh1I5i2J3KE1a5xKlXw8t7da8si86LSvHPJSKS0KRQyJcljEzsQYQx1ygKpAOoBtwsBS4ulFXmudvfyNns3FVJqMJLWLfosv8A3egz0lvLMsMhvGIi4juQkjBkQmQD0woZOqdLnUGwxFgaaqTSfvL7k22cRPD4dzhrl6u3na+XDncjsWPGxxooxUVupZHn1So6k3Obbb4i+g8AhmqokFl+bYAszEfNsuhYk2sqgDstin2jTStLy9DYbBxU6icH10tnfwNeBoPD/t4quHvkaTj75nZTofA/2YHp78Ajr78TLdJ4Q1WhKqxWO6lgCVbePcqew8NRi22bFNu5mf1DUlCnHdbV8suVnkRet3e/FwY7IRNLk+kZEvwzHLfhwudeI88Nc4riSxoVJK8Yt+XvmvmdjfMAysrA8CNQfAg4ciNqzs0QqunZpo2UgOqSEGxtxj6rC+oOv/kYZJXkjppVFGjJNZNx+ktPFfxoPx1WoVyI2+yw4+qb2YeHuwqlzIpUXa8c1zX35eYnadaYInkzIGAIjDDRpCDlAF9ddbcgcNqu0bXJcHDeqp2ulm176m12ZQpAgiQaKfEsbm7MTqzHiSdSb4zVWW9I9FoU9yHi7t/b0yIHS0f7FM9rmKMyr68IMqH/AJkGGQ7S+RLO27K/X5FCkocZ4z1SWtdSpFmKkFWsQQQQQRcEHGooz34J369TzTGUPgVpQaaV3bpd2ETq3Uf0t3LC5AUk5VmjzkAamyZjYa6YixcXKk0dex5xhi4yfu9l9zYbNrVniSVLhXBIzDK3GUajsNxwxnJRcXZ+9T0GMlJXXvQkfV9g/pGG8B3eIu2a0wQzThc5jVnC3y5shc5c2tr6C+HJXkl4/ca3aLfh9kZGEOWldlMReV2yNlLLc2sSjFey+hPHGkwkHCios882vWhWxc5x0y9FmKlfKCzOqgcSbADxJOOgrkruyQyKoMrbl0lYAkKpBubaA66XPbhu9dZZknwt2SVRNJ876DlNCURVzXsNTbie0nxNzhUrKw2pNTk5WGK/aCwZQ7Fmc2REQvI5GpCoupw2pUjBXkyXD4WpiJbtONziHaMhAhoX17Znji9wZj7scUto0lksy5p/pyu85tL35EmLY+1HUszU1OAbaZ5m/tHxxBLauV4xO6l+mYXtObJcfQmRswqq6aWwuViC06nuuoLW/mxzzx9V3SyLCjsXCQs92/X+blrsvo7SUhR4IgHa+aRiXlbUXBka7W0Gl7Y46lWc7OTLSlRhT3lBWsW7Dqy+t9+GPSRItYik4xeB+GFWsRHpIbf0P58NfZ8xy7XkN11JFMzpNGkqlTo6hhwHYRh12puw2ydNXKGToTs8KrRxGBmvdoZJIjx5IwHuxLHE1YpNMgngqFVtTimJboYBIVjrKpB2Zmjktp+/GSfPHStoVlK1yvlsTByjvbpGHRup/wDrm9sEWD/+pU5Df/DuE8fX8mvj9KP1fxxwLVdC6l2X1CDhH6xwR0QS1l0En0R3PhOHmKu15Han9p6w+GFnxEh3RZPWfuS3uGFer6CLRdSFX7Kp6gZZ4Y5QY79dQdR2343w+NSS0fAjlSpyzcVe5WRdDqAbvdRGAni0EkkLacLmNhfh24VVpu12DoQW9ZaFf/qtTUrRVRapieNpad3YieJ43SN0EqWYgq62N78QScOjUaW/HJ6Ze/AjqUoy/wCOecWr5+/Eky9EwNYaqojsODFJR7TIhb/NieO0K0fE4amwsHN9m3QoNkVssE3yll33pwzhFN/mZZUWWNLm/A3XjYi17WPbUUsTQvFZ5fT8Mp6DpbOxipzf7c7PwbtZ+cU7m+o6pJY1kiYOjLdWHAjd4pGmsn7yNcpKWafu4ztfaKQLdgzsxZURACzt1TpewAAFyxIAHE4eoOTsvegyVSNOO9Lw+5lnneSR5pgA72GVMzIiLmKoGIGbV3JawvmtawBN9g8O6UXvasw22doRxU1Gn2Y8eb/C9b9Dk1WIkaUi4QXsQes31VtxNzppjpqytFnBgqDqVo8k1c1WzNnJCt/SkYgySEdd2st2Y/dwHAADGbrVHKXgeh4aioQTazebKPb8aRVFwpG+BJyqcuePiWIFgSrDidcgx3bOrNTcZPL7lN+oMGqlFVIR/cs3lwzvn8vkVNJJmZpbGzWCaH0Fuc3tLH2BcXEc3cyNVbsVT4q7fV8PJL53JLkEWKkjkRcYcQq6d0yNUSLAIp1jLJTvJLIqgC0ZhZSVB00a2nInHJiY/taXFW+pc7Kqb1Zb7zTv1zj+D0BTqfH7zjO6M3d7pNe8kRdoVG6ieTjkRj42Vzb3YRK7S98R2ib98DIQO1rupVmaRio6wXPIzWzduhGNFgYOFLPjmulkYHbteFbE/t7qs+t2OCYjUBgRw0x2ZPJlNdxzi8y96Kyq0JUcY5ZkYdoYTTEXHZdWVh3MOeMvXTVTPwPTsLNSopxfMthw9g/pXEPD3yOl6++bKfpg4+RzqeMqmJB2l5GKqAO3jc8gCezE2Hi5VElz+5zYypGlQlKWln9CjMvcfLGoueY2J/RWmimU1TLnJYiIsPRRerdAeGY3OYcQRrYDFHtCu3LdTyNxsPBRp0t+Uc/f8eviWHSeAGISZSzRupBVSz5SyrIFA1N0LaDu5Y5KNRwmmmWmLw8K9GUJK9/fzM9HOGUMtyGAINuIIuD5Y0ykmro81nTlCTjLJrU50aiWTaFTIRrFTxqt+wSNKzWHfkXFNtWWaRsf01BKk5eJuh9Ivq/ccVnfXQ0XcfUYX6M97fdhnd8yR9vyH2PXkH7vwAw+/wC5jEv2xfiMcVj8T8RhnBD+9Idk9GX1h8cOekhkdYnU9OP1fuOFXaj0B9mXUaJvF/Nhrf7PMfb9/kON9IfV/tw7vjO55iH9GLx+8Ya9IjlrId/beI+78sO/yDP8ZDItpiInJK8VP7h9wOJOXQifFeIlTYReJ+Iwi7or1kKddCP8TCtZeYiefkE/7TxXBLvBDu+YSftfZgfeCPdFIPRP7h92FXDoI+PUTF+y9vxwke6LLvFFtFbbQ2e3YUqU9pMb/BDiSPYfl9WRy7a6P6Ivsptf937sMtkPv9TBtURRSTpJJHGd+5VS65mEgEl1QEsbln4DF1gKqhStL3wMlt3B1K2IUqa4WfzbL/ofSvFSneAqZHllCniqyl3UEdhsQSOwk4r8bOM6j3fH7l5sqjOlRSm9bW+UV9UxPS0iPJO9wqtIrt2IrhCGbkuZEW/Zm10vh2Bmo1lfx9+pHtmjKphJKOtl9b/YrxGSMy9YcMykMpsbaMtxx0xfxqQlozCVMNWp9qL5etvrkR6l2Cl48uaMiRc1yC0d2ANjex1HtxFiY3ps6dl1N3ERXivmtDbI1xfmQfcMZpqza8T0WMt5J+Bn+krsZI47jJlkdgRcsRu0UXvp6Z7Df346sDTU6ufDP38it21XlRwkmuKt88r+V7lbfGjPPAuMACKiJZI5YmbKJY3jLccudSL27baYiqxco2R1YOsqNZSlpxNLsXaYmBVhu5Uy7xCb2uxAZGGjobGzDkQbEEDOV6coTdz0PCVoVKS3X4fLL7EHpHXgo9NHq7rZnOiRK4ZcxJ9JrZiEFyba2GuEo0ZVJLdHYvFU8PByqOy0+fLm/D7ZlY7gk20HZ4dmNLShuQUeSsebYiq61adS3abfzZzMOeJCGxyap3VqiPqyru1NvRmTeG6SL2mznK3EHhoSDX4rDKScur9DQ7J2nOEo0n4Jebd31z9DZnh7P7UxQcPfJG34++bMOkm9ZppOtJnkF21yASMMkY+oosAbela5ucaPCUYQgpLiYDa+NrVa0qUslF2620HSy9pHnjrKezLrolKxplRyGMXzd10BEdlU2JOpAF8ZzGU92qz0XZVb4uGi7WJ22p3SGRoyAwAyki4BYgA27ePDHMknKzLBu0boylOqoiIDoqqo4cFUKPhjVU4bkVHkeX4is69WVVq187D/AELS9TtGTuiT/kjzf9zFJtN3qW8H9ja/p6O7hU+b+7NkPpF9X7jiv766F33H1G4R1F/iDCR0XUdLtPoKX6VvA/dgXbYP+2hEXCP1/wAMItF1FlrLoKbhL4/fheEhFrEcT0l7o8OWq6DH2X1IyfRt4jEa7DJn20PD0if8P7hh/HyI+75jcvoR+344a+yh8e1Ieb6YfrsOHP8AuEa/tkM4iJySn1fUb78SLh0Inx6oQ37L9dowj7oq7w63b/EGHP7jV9hEv7TxX44R94WPd8xU37XxXBLvBHu+Z2PgnqNhVw6CS49UJj4xeBwi7or7xn+ldMHfZ12ZP9oZcyMUcB4Zxow1FzYaYmpOyfT7ohqq7XX7MlL0boyF3kIm75y05PUB4ylu3DPiz5/bgO+DDPL558SwpKOKIZYo0jFl0RVUei3IYbdvV8hyilouY6OFuY/7f54Th75D+PvmdkGh77/2YH79BFw98ysl6O0buX3CK51LxjdPpILdeOzXFuN8SRqzWj93IpUaclmuX0v9Sn23sZaWneeGWUbpQ5WRzMjKrMWUmW7LpmtYjXmLjHVQxU3NRlmn98ivxmz6TpSlBWkllbwzVvNln0blYoyBjJGhURuTe+mqhvrqvVs2vG1yQcMxkYKV4D9mTrSppVlmlr8yhNSHdlkcNLezqxGZSCeqE+qoubaaixJPHFpgKVNQ31qzNbfxNeVZ0pZQVmvHL7Zr+Re7HIeWLAz92ImKqAcuYkhVCrdmZuCgc9D7ASdAThk5xirslo0alaW7AcioKpxdaYJy3siLy47vPbiMcMtpUVlZsu6f6dxUkm5JfP8ABdbD2S8TmaXIGKLGFjJKqqyM56xALEs57BoBpxJrcRivi8ON/saPAbOWFSzvZNfO7I22NkztJvIAkgYIGRmyEFd5ZkOUgk5rEG3ojXjgwWIjRf7l79oTbGAljKaUHZp3z6P8+hTrFUvJuUpskmXOTK6BAl7BrxFySTewsL2PC2LKe0aSjvJXM9S/TuIdTdnJJc1mT4+jdQb7yeJRyjh1FiAes7kHU8scktqT4RRaQ/TWHS/dOT+SJtD0WiSRXlkkqCjBlD5AgYMQDkjVQ1iLjNexseIxzVMZVqftby8Cxw+ysLh3vwjnzbvwLw8PYf6Exy+/RFjx982Z6t6L5neSnlMJdixUqskZYkgtlNmBJ1NmAJueJOOujjatJbqzRWYzZGGxUt+V1LmiDJsatTgKebn6cPZfQWkHvx2R2qu9EqKn6Yf+Op8znRisZphuQQHLCojNiI2QMLkjRXDqF0PWB4G1wuN+DUgpp5hseOLw9WVGUbxWV/Ph6kvpNVZZVWZwkeVDGGOVGku5Nz9ZlshAPDja9iINn04TleXA7du169KilS45N20/HX5ZkJQp1FiMXphCZ0AAK1zj61RIP+RI0/txnse71n0PQtix3cJDqakfSJ6o+Bxx99Fr3H1Ex+iv8QYRaLqK+0+h2P6Y+34YF/cB/wBsTH6Kev8AfhFouoPWXQ6OEvj95wv+wf6jg9Ifw8O4+Q3h5keL6N/ZiNdhkku2h4+k38PD+PkM4LqNS/Rp4n78NfZQ6PbY8/0w8PuOHPtjF/bZDbjiJk6JUf1fUP34lXDoQvj1G3/ZeA+OGvujl3h48T/EGH8fMYtPIbf9p6w+Jw18eo5d3oKqOEnivwwsuIkNY+Z2P6nqthVw6A+PU5Hxi8MItYivSRRdKuOzv+Lj/pkxLS+zIav3Recv1+zGIffoTe/U6v8A+n9Jwq/AP8/USv1fH+wYRe/kD4++Ipvx+CYV+/QRe/UF9L2H/wCTAtffMHp75FN0y/8A8+s/4eT4SYfS7a98xlXsP3yLuXt8T9+I+A9GW/0h/wC7eeJqXaIqmhQ9Gv8AdYvA/E40tLso83x3/USLil+mpv4//wCPVY5Mbw6P7FpsTSp1j9WascPZ90eM+tPfgbp6+/EUPv8A7jhffqI/fyOJx8vi2EXv1B+/Qp6b/f5/+Gp/66nD32F5/RDF/cl0X1kW7dv839Qwx/n6ki4eX0F/W9v9zYXj75sTu++SEj7v7Fwnv0F9+rOpx9v95wvv1EenvkcH3f2DCe/QX36lV0V/3Y/xqn/7mfElTXyX0I6fZ839WWVT6D+rhsdRz0PMdi/75UeqP6ji9wHZMh+ou71NP/o1+gq/+Jqf68VeM/vS6Gg2X/0lPy+iNYPpE9UfA45e+iw7j6nE9Ff4mEWnmD1fQ4n03tPwwL+4K/7YL6Kev9+DguocX0Oj9t+ueF/2E/1Fj0v/AG8Lx8hvd8yPD6D+z44jj2WSy7SH39Jv4eHvteRGtF1GZfok8T9+GvsIkj22Ov8ASr4fccOfbQxf22RX4nET1Jlof//Z"/>
          <p:cNvSpPr>
            <a:spLocks noChangeAspect="1" noChangeArrowheads="1"/>
          </p:cNvSpPr>
          <p:nvPr/>
        </p:nvSpPr>
        <p:spPr bwMode="auto">
          <a:xfrm>
            <a:off x="307975" y="-1104900"/>
            <a:ext cx="56673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49576" y="152400"/>
            <a:ext cx="4737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Communication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4" descr="http://icezen.com/wp-content/uploads/2013/01/Email-Etiquette-Ru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942" y="3200400"/>
            <a:ext cx="56673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13258" r="37784" b="25378"/>
          <a:stretch/>
        </p:blipFill>
        <p:spPr bwMode="auto">
          <a:xfrm>
            <a:off x="-76200" y="0"/>
            <a:ext cx="9220200" cy="93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AQERMQDxMWEBUVFxkZFRcVFxkVFRUVFxgWGBcWFhYYHyggGB0lGxYVITEjJSsrLy4uHSA/ODMtNygtLisBCgoKDg0OGxAQGy8mHyUtLS0vKy0tLS0tLS0rLS0tLS0tLS0tLS0tLS0tLS0tLS0tLS0tLS0tLy0tLS8tLS8tLf/AABEIAJkBSgMBEQACEQEDEQH/xAAbAAABBQEBAAAAAAAAAAAAAAAAAgMEBQYBB//EAE0QAAIBAgMEBgUJBgIJAwUBAAECAwQRABIhBRMxUQYiQWFxkTJygaGxFCMzQlLB0eHwQ2JzgrLCY6IHFSQ0dJKjw/FTg7NUtMTS0zX/xAAbAQABBQEBAAAAAAAAAAAAAAAAAQIDBQYEB//EAD0RAAIBAgMFBgUDBAECBwEAAAABAgMRBCExBRJBUXEyQmGBofATkbHB0QYi4RQzQ1IjNHIWYpKissLxFf/aAAwDAQACEQMRAD8AmbsfonFpYwu8w3S8sFg3mG6XlgsG8w3S8sFg3mG6XlgsF2G6XlgsG8w3S8sFg3mG6XlgsG8zu7H6JwWC7Ddj9E4LBcN2O/zOCwXDdjv8zgsFzm7Hf5nBYLhux3+ZwWC4bsd/mcFguyy2BsgVMwjNwoGZyCb5R2DvJIGI6s9yNzrwWHeIqqPDV9DaySNnNDQZYN0qmWQrnEee+VEXQNIQCxJPVBUkNmAxwNtu7NZCnGEd2KsjN1YttDc1O0ZD8miR486UxmMsxcFo1WIDqpHa+Qkb1tRhB5Eoo5xTwbS2dUmukhVt7TybtgI58skyLuoxIsl1jaxJvl0BvYgEwyST/wC17OVWkR1qZKN3sJHaNkEtPMt0KSxs1jYozKD1GD3ALSgoY6xPl1RUHeWIRoXeAUgBBaKxsc2ZVz7wdYqAVAAUAGVpq9a2uaSqdBDBTusksbkfKRTNvGZAh0jaOoic2711VjmAJm0KOooohU0SR7PlnssdLDFGsQUlTvKw2IZ0W5JTLYsFu3pEAF2Wpm+SuDVbRQM6VTPnjZTYOZUfMsSglAYFU2DIVtfMoBBihZUlmjpyzUzN8vhbLHs66i8sUUAOrZMsqyZWJDjMxuQoBopIWpHApYPkEh+jjDA0FVa5MIy6QSEXs2VCTb0wCuACB0nooXWGtgWyVADEEZbMRm1XsJF7jmDjsw895WZnNrYdUpKpHJPXr/JQbpeWOixUbzDdLywWDeYbpeWCwbzDdLywWDeYbpeWCwbzDdLywWDeYbpeWCwbzDdLywWDeYbpeWCwbzDdLywWDeYbocsFguw3YwWC7O7sYLBdhux+icFguxwRj9E4Sw5NjV25Dz/LCjcgu3IeeAMgu3IeeAMgu3IeZwBkF25DzOAMg63d78AZB1u734MwyDrd3vwZhkHW7vfgzDIOt3e/BmGQdbu9+DMMg63d78AZB1u734AyLLYeyJap8q2VR6b6kKO4dpPLDKlRQWZ1YTCSxE7R0WrNDU7BpVO5jSaolABbIyjIDwLs1kW/YNT3W1xy/wBRO5eLZGH3bZ3539oj9HK6mpJ5oneTe6AxLGZnFteNOZBexFwcpAsbAEYbUq76WRJgsAsNKTUr38BFJVGepqIaaYxjeSzz5OrM5WOnSGIhxdARqTYHqoOBOIiwK00k1EsFdTzZpa2COKSSW7pNVPdome2sYJkYKw6qhQuU3FgCZVfLmBaiiipnok3TzIzT71VTrwRxlE3pXRrkgBwFHFwACu2b0QkaD/WMdTPVsrSvHFIQkNRAWZioRAN3vdXUjQFkJBsRgAu9vbGoYqdNp0lPCGjyTDqIBNG2UMjX0zFG6rHUMF1tcEAzlMh2tNUyvT7tmgkel1dBOclKueF3VG6uTds1gCJBxBwAWlTHBXVKRwLPVoaWZWz1EsW7LvAJI2ZjmLDqhlIJVgLi4NgBxdurQTUlPtCJaNYEa80QDUx3nzcQYoBuc+WQnMALroTrYAh0REWz66Q5ilRUwTTAAsyx1hpjOABcm0TnQYANVXU1dWQsJWgoo3W5RkaeVO0M0gkRUZTY9UNlI0Y2vgAo9hRyVWzVppbmaJFnR+yojlMpjk4dXNZwV+qbcQReWlPckcW0MN8ei0tVmupnAzch5/ljvMlkF25Dz/LAGQXbkPP8sAZBduQ8/wAsAZHbtyHn+WAMgu3Ief5YAyC7ch5/lgDILtyHn+WAMgu3Ief5YAyC7ch5/lgDILtyHn+WAMjl25Dz/LAGQXbkPP8ALAGQXbkPP8sAZDoLch5/lhB2Q1n7j7vxwo2wZ+4+78cAWDP3H3fjgCx3P3H3fjgCwZ+4+78cAWDP3H3YAsGfuPuwBYM3cfd+OALBm7j7vxwBYMx5H3fjgCwZj9k+78cKFgzH7J92ECwZj9k+7AFj0XYMIoqQvP1D6bgDM1zYKthqzeiABe5NhfHBWnvSyNZs7DujRSlq82UXReaqq6acwTR0kkjSsUeItOhlZzHLI287UyFbAqAAAWC2ER3Ds20Y2WhpqRVhqFmylCplWmKpOkplIIvcCXKSRnOuovYAgdJdgT0tXDtGjqGkqirxy75EZJYVRpCpjhVCSMgIsQTlUXwAL6NUUzB1mjjrAimNqc/NxwLL1j8nVi6zQSK3VZmBUArpYooBW0klVS0kccl5qbeSRmlpyGrXkVmzx5iq5o8wkZgOuBrnZSRgAeqxVx08ZhlSaGdWFNS0s5g3bNmbKJgoeSOMXuQ0QRQRlOgABX0eymmai31LElKE+Zjq6iRjOyIuRpQ6tlXLmYR2A6ut7AAAs9pVYpq6jgpaVKapcSpu4mAp2SWJ2WVWUBbh4B6SKxCtYEWwARtmwO01DKlIY3FNPG3yWpAqGeJqZWE5cRq7owdSrlhdib3F8AFx0bpqOsE71Usszl3aWGpYoBFGzRpvIQFSRAqakhkzZrG4vgAooNiPSbLZ49aOaYSzxSDWOkFUpWVdLkGkRFdG7NRYghwDVbX2PAIoXhkkmhkmgBieeSaCaKV1QrldmDJlfOFHV6o0tpgAskq4zVTyLbJTwhHYWy5yWdo/FFVSR/iDvwqV3YbOShFyeiPOFfTgfLFpcwyWQZ+4+WEuLY7vO4+WC4WObzuPkcFwsG87j5HBcLBvByPkcFwsG8HI+RwXCwbwd/kcAWO7wd/kcAWObwd/kcFwsG8Hf5HAFg3o7/I4LhYN6O/yOC4WYb0d/kcFw3WOCUfoHCXHKLOYcMDAAYADAAYADAAYADAAYADAAYADABJ2UV+UQhyADIl7+sMMm/2voT4WN60LrLeX1PQukHGlJNk+Upnvw1WQR/8AVMVu+2K02hQUdMJYoKNYg1TSRLHJMxeMwKAEDB4yHbebsOEVgCoGYrpcAze2a7LTJ/q5mMUdShlmQBp5TI+6kmMrkLGCJCqXuSCCMqKGIBYba/1eyKKOFBPBL8+CpEkQkjki3k9QtyArSLIXzkndtYkgkAFXTbAhpZZlgVql6fdBpkYQ5YAChvKOsKhXEhJS4NgGAvYAA080NdVvLSz1E8KQrvYZEpXKSZVXehWEcryFVGdeO6UFEygYAK+q2ftNJBGIJKSWuLqwWSGeQRhlaUo8rFjmjLE3dQWW4UXuAC/loWVZIpaZUmW00VbWPChZImW4nKtIcq5whVQFKvoEvgAqNnNSPMzSyinEikl4k3cFFPFuyrRNqiWIVsxOWRJVPAkEAudmzvUVjzZZYZo4lDT0aq8NVvSLTCOYHqMsCAPb6pGchASANbU2K0elZIZFd5JaeDPAtVHKxLSOsaoEnzMxLRlsgvrnvoASoul0lYi01TBNBlZTUlIZJXdFe6KtPEJHiEuTUyaAZgrOesACwqNkQs7VlQklHAhZo4EleJpJmzAzskbgRuQzABbE5mL66K6MXJ2RFXrQowc5vIrtp7dzxinp4xTwj6q2BPbY20Avrpx7Tjsp0VHN6mbxm0p11uRVo+rKbE5WhgAMABgAMABgA47hQWYgAC5J0AA4k4QVJt2RAooaqvAamPyaA8JWXNLKOcUZFlU/abXkMVtfaMIS3Y5mmwX6enKG/Ut0enpr80vEsU6DwkXkkqJSOLNNINfBWAHsGON7Sb0j6v8AgtY7DS/yJdIRt63fqIk6CoDaOaoiP7ssh9zMRhy2jnZwflL+COWw5PNVIteNNfZojSbC2hBrDMtWo+pMAjn1ZVFr+IOJ6e0qbeba6/lfg4q/6fqWuorrB/8A1l9pDNFtdXfcyI9PN/6coylrcSh4OPDFjTqxnoUGJwVShe+aWvh1Wq8yxxKcYYAHRho4j5D9o+7CiXQZD9o+78MAXQZD9o+7AF1yDIftH3YAv4BkP2j7sAXXIMh+0fdgC65BkP2j7sFgv4BkP2j7sAX8AyH7R92AL+AZD9o+7AF/Aj1UxSyrd3a+VdBe3Ek26qi4ue8cSQC2Tt1JaVPfu3lFav3q3wX2ECgZtZpWb91epGPYNW/mJHcMJuN9pj3XjHKnFLxeb/C8kup3/VMFrbtLeohHkV1wvw48hP6uvrvv5v8AJttlUNDWxGBFajcJqsDNFHpbrrGPmyQbEXW6nhzxx1aThnwNHgsfHELdeUuX3RR7U2fURyTQ1ixTSzGERTszQtPGzRQzKHQG1kAZoyDxzdexxCWBZbbETQ1VNNTPDSwpulipwN008iBhmERDt9LEFBULckm5tlAKvpF0piXc0xyPJERFNNStEI3pplUOkaseqWBR8nBCq9Y6ZgBMO0Xp3ejMLRQlIljEjRq8dFGzyFXbOY2ZwZEXr5iiEkEqSwBMoth1NeK2oyJS1EkxKM0j72DLFDuUdUXKygLFIY2zC5HAgEAHa+uniRqr5HK9TRzB5mM6SIVWN0brMVZYjDM7rkjsDqQDmwAJXbctTWQ1U2zqpt3I8UKOIAkRK2Ju8g+dMiG7aALYLqTnAH32nMtcs7AQ1TqsUlO6KY4KaR1WOd5FYGdhMVBKNaxIsuXPgApJNlEwTV91q90qvBTzLGaWSnqGzJC0ZXqsLl1N+rnA1A1ANFDQx7NpY9o7PUMZUjEqyWiWbfEbmQqotDkkkHVQAZCwsSFsAPdKNiLT05rpKub5VFY77fbvOpZWkp4oSd0ucLlVSpuwjzZyNQCrq69K2VIRMZpsoaJ4wqpUU7cHEczoFcEWYISD1WsA1lmp1dzKxXY3Z6xDUlKz+a+VyJNQgOYt9llAu8MqbuZV+2FUsHTszoxW+l73tNHERepWVNj1Y9hp+n5EVVBLGEdiCji6OhV0cHW6suhxNCalozgr4apQdqkbfQjZT9r3DDiC6DKfte4YAugynn7hgC6O5Tz9wwBdHMp+0fIYAuuRX7SpjPLTUYJIqJLSD/AjBeThwvZVv+9jlxlRwp5cS42Jh1VxF5LKOZ6JSqAiAAAZrADTQA2GM5HRdTfT1fQSvoyeI+OG8JDuMR0fTez7sO/yDP8AGR6bg/qnDIcSSfDqVfSjo/HWQBDcMBnVlNmVltZlPYf1zx14Wt8KST7L1/Pl9Cs2jhXWg5w7cdPFcYvwfDk8zJbGqJGzwzMd9DYObACRSLpKo5MOI7CDjRQb0eqMFiIRVqkF+2WnhzXl9CyyH7R92HnNfwHQp+17hhByaK+u2rFCVV8xdvRRVLSN4KNfbwwkpqOpJSw06vZ058BUNFtKf0EjpFPDejeSHxVSFXzOOKpj6cXa/wAs/wCPUuaGwqso3cW+r3V95eiJcfRWsa5escW0ORIlAJNuDIT78QPaUOG96I7Y/p+fFQXnN/gTP0fr4rmKZKnL6STKEJ9WSMAA+KnBHacb5p+n2Cf6cb0a8m/o7/VEelrw5dCjxyR2EkbizITw4GxB7GFwcWVKtCqrxM7i8FVws92ov5JGfuPliU5bHc/cfLCBYM/cfLAFgz9x8sAWETVCopZrgKCSbcAMDdldjoQc5KMdWR6IHWSQMHfst6Cj0U05Xue8nsthsebJazWUIPJer4v8eFiVvO4+WHEFg3ncfLBcLEihrmhkWRLqVPK4t2gjtFsJJKSsySjUlSmpxeaPQOmNMktN86gljWWF5ByjSVC7g9mVbsba2B54rDbHnG0YZ6faDIxd1dJZYhLVusUYjusU+feZpyYRfKxVro1jlBbAAnZwqIUip1WGjByGWKZRmeWMoRU1SgqFDs6kJGWLsqLcdYAANibWiNFtCgljZUvI6Sw008cUi7yS1mIYQoFjRFZiAoFr9S5ANds5nqBQSw1LxPWU4apaMIVkEUaXdQwZUmzOi3H1cwNyqFQBM9PHT1E1RAzyQxpHFW7yRpllzOQwYykkGJJC5tYWYix+qAR+rQzVNHXyEUsiRzQVHWvG0ZCjeSWIR13cGVm9IqDqxIwAUm0K56mGnjMse9qKiKYSvE8bIoZbmQA5SBEBGRdQxIA1a+ACm2VR2iMtXHNNI8hFKr029MrxplgDBGdkRI445GQIhOQXZxYYANZDSQPI1K2+j2bT0++kjqFK6rnjUqsnzscekjgMoGaIFdL3ADoft9JKiobaYf5VS5YkUxyOYod2rb5ggZY3kJYseQAvZcADIrqZEqardiu2aEaOEAK5Ry2dkKnUQmQqqNpl5BMrYAJWygKeJHLrUTxVNLadHL7+GtaKnOZrksqhnVQSb7mM8dcAF0UjlptoMgG53rtERbKXVEMjpbsMwkvzbOe3ElJtTVjkx0Izw81Lk38jDZ+44sLmQsGfuOC4WDP3H3YLhYM/7p9344LhYM5+yfd+OC4WHuigEm0ZWI+hgRVv2GZnZj5RJio2lP8AdGJr/wBOUkqM582ka+D0U9f8cVEdF1NPPWXQR9WXxHxwnCQ7jEeX6X2fdh/fGf4yPT8H9XEcdGST1Q+v1f4Z+7Ei4dCN8ep530hTc18EijSUNE+nEFTInkyP/wAxxeYKq504Sf8A2vy0MXtbDKlVrU1plUXhd2l6k3edx8sWBnrDok7j5YQckTuiWwBTxtNId7NKud5DxN+FuSjsHYO++KPHVm26a8/F/hG42PhVuRxElr2V/rHn/wB0tW/I0B9OPwXFc+0vIvl2ZeYL+09Yf1YOfUR8On2FHjJ4j44XixOEfMy/TWlySxVijVZFhlPOGbRb+Eu7tyzNzx24GruVXyKna+FVfDWtmtPfoRcaE8+DAAYADABDqPnJFj+qlnfvN/m18xm/lHPDHm7HRT/46bnxeS+7+3m+RMw85wwAGACRQUMk7iOIXY+QHaSewYbKSirslo0Z1p7kFmbGfa81FC0QT5Y8EeaRgTGir9SLNZi8rAaKq/ZzZcylq6bTd0a/DU506ahN3a4mJq6AslZTuVopAuaVWUTQyOo3kVPSJYqFj3sY0613PU618NJztF0a3NO1fKuc1IX5+IiGpoUc7rMyraM2jkcyMoGVgeqwF1ANVRxybx3iqY3p6eHcmSaFcj63dAYWjSyBFBIWwLMLXBAAMVBTSVEVO1LJaR6ZWtR1JDpUpFGXaSMaK7xSFXILNopAJFiAafZXSWJadId/R0yMpCrVRvTmxvmUxO+WYgmzFXsWzcDpgAzO3iVO5oqg1a5oJKmaojLRQwRON2DKCC1OrdbL1r2frH5xlAHukmyKWWJ3esq5Z6gCFJFpBFTvmBOVGFPfcAZnYK5zKpuSRfABYdA9obkPVGMVKtEDNJC71EiPHdXZN4S7ITEFKKTa0bKCsnzYAuq2hvqeCGikE1ZXzxSTO1ykYUb8qxNhu1RAqx6F1DcSWbABI290eXPJNSoGNDCRMGJzV5a1RJTzkEAgiz3IILy6jKGDADnSGSWpnpxT0TpUrllYlo91NDD1o1d1kBKb4x2zDMtmIU6ggFbVbIppJ6WsnjVlrM1TUxInzQpoliEedbDeFJZomZmFzmk0AUBQC66TbeVlNLTgLGtgStspC2sqAaBRp5cuPZRpW/czPbSx+9ejDTi+fgZjHSUomSRVBZiFA4kmwHiThG0tRYxcnaKuyMK3N9HG8g52CL43ci47xfDd++iJvgbvbkl4av0vbzsc+XZfpY3iH2iAye1kJyjva2Dftqhf6fe/tyUvDR/J2v5XCvrWQxxwxmeWUkRoGCggC7MzHgoHbrxGI69eNKO8ybAYCeLqbkcrakr/AEftMa+uE8ZhdVgBQnNbqy9YMNGU34+4YpsXVVWUZrx+xs9mYV4WlKlJ3z/JtIfRT1/xxwR0XUtpavoIPoy+P34ThIdxiSAPnR6v34k7/kR9zzItP6MnhiKOjJZ6xH1+r/D/AAxIuHQjfHqYP/SJMsK0k73CrOlyATYdcHh3McWWzppU7P8A2+xnttUJ1MReK1ptX87q70EbP2jFOGMZPVNmVlKMp42ZWAI0xcxkpaGPq0J0mt7jpxTLAYBiNao6tv8ADxk2283yPVFFRslzEn04/BcJ3oj+7LzOken64+ODn1E5dDrcZPFfjgeshFpHzK3pVFnpK1eB3TWPJgpKn2EA4fF2n5oZJXgujMrIXKK8YzE2JBYrcEX0Ouuvb7saeEnKCkuR5tVpwp1505OyTava/HI5DUxscpLI/wBhzlb2D6w7xcd+HKSZHOjOK3krrms1/HnZjsjIouz5RzLWHvOFbS1I4xlJ2ir+RG+VBx/s95L8Hud0O/N9bwW/s44bvX7P8E3wdx/8uXh3vlw6u3mP01KEFrlidWYnVmPEn9aC3LDlGxFUqubv8lyQ7ux3+Zwthlw3Y7/M4LBciIDNqrFI+wg9aTvBPor38TxFha7M5dDoe7Sykry9F+X6Lrpq+gux6R3lEsSysApXeXkNrnNbOT+77sQYiNkrFtsis5ympa5WyS58vImbf2BJCJ2pI5TneKZNywIDxGLNG8DuquCIVIIubsw6otflLwo56hpM89ed1nZJ9niEhlmqmSOONg17GUMotETlAdrlwMygFsmw3qqWSeSdUWUTfKabrLSJKM0c1srZgyuj5iSysczZATfABRbAIr9n0s20rmngCB8wskjxOI44o47/ADjO6pmc8wijrOQAaqopnqFfaSGNZ4I3FMsUiuFUWZo5nW6tvMiqRqEF8pJ62ACg6RVtGXnhaYQSSSXjbeCPdQzw00tRI4OlgyiQaXLkW4sQAS9rzbuGmkipL00lSruJZGaoq23UphzqVdiTIsBXM2a6opCi+UAapRPSyhwoinYmOmoqgEwxpIyi1LOjMNAA7gXyqLBUUC4BHfYVRT1kUxWojmq2dJXgmgWN5xGZVKIRly5IZQQ6Emy3JN8wBGrPlVCscNZ8oKU156TcCJlWCEbuRJd0okQhJjHnUlQGUkAA4AO7dracLOaelnqY6qNDvaiOdY6aUgRmaaapFsm7KG4vbdm+hFgC2p9xF1aCpWSvnICrTyb6CNF0CuhuqwRgli3VZiWy2ZwuADuyujj19OkkjmBoc1PADd1RIhuZmIDKS7TIzq4IIEcVrdYMAQ+mGwY6WRDSsOuCXif0ARbroRrHmJNxqNNANcdVDeaKHaqoRmrrN6tfdcfTqUGWY6ZI07yxf/KFW/mMdH7uRVf8K7zfhZL1u/oKi2cgOZ/nW7C1ur6qjRfYL8ycCgtWJLEStuxyXJcer1f0JG7Xlh1iG7O7scsFguxvYwH+tYAOynlPnJCMVe0+zHqan9NK/wAR+BtoUAlcgC5Bue024XPb24pl2ma19hPodh9GP1sJHRdRZay6HLaS+P3nBwkLxiP/ALQep9+H97yI+55kWD0H9mIo9lksu2h9eK/w8SLVdCN6PqQKuiimiTeoJMkgZcwvZl1DDvGGptRuh8oqU7PqYSqgWPasqAaPBc+McpUHye3sxpaDvuvnFHnmNjuwml3akkujzsXAiHLHQVikzYdn/t4yfDyPVOPmJb0oj3DCPWLFWkkLfg3rj7sK9H1EWq6CW/a+I+OEfeFXdI+2oWkgqo0F2aMhbmwLMpABPZr24emlJ35oY03FW5Mw82yKihSiL1DTCX5qRGVLI4jZlMZUA2G7K6k3uDi2weLlOahw4GY2vsulCjKsl+5ZvxvqSpYcws1mHIqCPI4tWr6mUjNxd45eY1HQRrqqRjwjUfDCbi5D5V6ktZP5skWbmPL88KRZBZuY8vzwBkc63MeR/HAGREqi0jbkHS15COxexL82+F+Fxhks3unRStTj8V+XXn0X1t4ksBu7yOHnPkPUlTLE4kjYIw4ED3Edowko7ysx9OrKnJSg7M2Owul4bq1ZCn6rqDlI5MNbHv4eHby1MO1nEvcLtaMv21svHh5+7EXbewoK6ciEAiKJalFDMsUtRJKSjsFNgbQSKWAvaVu0DHO007MuITjOKlF3TGOj8GzninapeREgnkLxVdRJljJyyHfRyOVcgvfM2YE6gm4OEHCqPZb1yTTq1xHUu9LBIrRxlg2cmdSLtvMzWJXqKykC97gEfpJVxz0clXRQTU9QYGfeqoiQIqsSJ5Po54wM2gz8brbRgANdHYYo6RleRpGNZTvVO567rJujCzEAfNEboW9EDMOwjAA3tWONqyWOKLexxusSR52ijpamXIVqhKuYQszsqBVQsCCwsJGzgC+k1RtIgRywx1RpE37TQTCFo5CHEUpWVQhZFWRioNjcHKoIUgDlH0nqamYVNXQywxUKlmCvEbTvDdnkaR0EapDI2lzpKCSLWwAW1JX1M8wrmoJ91uMkMZaATZZWDStIjSgLcJDZb3GVr6mwAGeiG2HFDEJIXqIMpWOSEbxhEpKLHNHfebwKLXUMDa5IJtgArNl0FbK8sVNJMscYWFJZ40hdYsqSFS197mIdQbRqzBE+cVusACx6RU60VDS0MLnqZRmPpMEXVmt2lyG8b46MPG7bKfbFbdpxgtW7+S/mxlGzk3LXJ4ki5PtvjsM83d3Zyzcx5fngEyCzcx5fngDILNzHl+eAMgs3MeX54AyObCW21Ic31qaUDsuRLAbeV8Ve01lHqar9NSX/ACLwNPsTa0FU8zQPnEcjxsbEDMtr2J4jUajTFQ4OM8+pqlOM4ft6E2P0Y/W+/DFpHqPesuh3/wBX9c8H+wf6jv7Qeph3e8hnd8yNB6D+zEceyyWXaQ+npKP3MSLVdCN9l9RgfRfzfdhnc8yT/J5GBrgW2tUMLdSIL/zyuf7BjTYdZR/7UeebQkrTXOpL0yLMZu7346CrVjYDs/hYyf4PVPyIPGLwHxw3jEdwkOj638QfEYdz6jOXQbfhL4j44R94cu6Km/a/y4Jd7yEj3fMznTUXhpDyqFPucH3Xx14F2qxK7bCvhaq8PsVu9H6Bxo7nnVmG9H6BwXCzDeDv8jguFmG8Hf5HBcLMjTVwuUi678DoSqd72+HE+8NcuCJ4UGlvVMo+r6fnReg5TKqLYEk3uzEasx4k6f8AjTsGFSSI6knN3+S5LkO7wfoHC3GWYbwfoHBcLMN4P0DguFmXXQ3bKxVm6kbqyxBVJ0CmN3NvAmbzPfjlrwu7ovNl4nchuT0vbpdXXzs/M0+3eiiz1C1cTLFMoAzMmf0b5WQghkcZmF7lWBsytZbcpfFQNn7R38kUs0bCUK8iRBqc1CqqxO6ynOUOiKyqF+oQ63IwAXy7PmnCRzIlNTxlSIY2zmTJYorkABI1IByC+awuQLqwBTxbOoYctPtOKH5sGKnmmVd3LTXvHEXbTMospRjrlzAa6AFFR01PHLtChir5YhK7TRiLLOuV441JeVo3dWSRbWzghTHzwASWqjWx01Fs5HgE956mWojk1WMRlxmksahs7xKdSpAy3y6YAHq2maZ4qZHaOhWr3UrCxknnVJJWlklPZ8qEUdgNXDA6EDABc1Hy8SigM6MsqO61BW1QsSGNZEyKAjSfOraTqgX9A21AOQyijauanjXcxCnGUHKN6sYVxw7Ifk2vdbsw6Ed6ViDE1XSpOaV7cDPwdMpQ1SI1WPNLmuesQDFENOA7Dxx0woRvmynr7Vq7sdyKV114teHIqqmtMjF5HLseJJ/Vh3Y6EklZFNOU6kt6buxrerzwo3dYb1eeC4WYb1eeC4brDerzwXCzDejnguFmM1NLTzFd+m8Cm4szI2osQHQgi4NsR1YKpGx1YPEzw1RTWnFc0WfQNYl+XpAgiRZzlReCgwQfeDigxcHCpZu+RvdnV1XoKaVrvQ0o4ReP344+ESx4yFyDWXwGHPvDVpEdU/ODvTDu95DX2PMippG3iMRLsMlfbRIX6QD93Ei7fkRvsPqYfp9MwNBHE4jk+UtIpILACOJ+Kgi4N7HXtx1YKj8RNPR5HBtPFrDrf4qzt6ESjhKyTTSuryzNdioKqFF8qKCSbC54niTi+pw3Fb3kYPFV/jS/arK7fm3dssBKvPD7nOos2J9ID/Dxk+PkeqcL+I2Nd1+uBw3XdHabw6T6X8Qfdh3PqM5dBuT0ZPW+/CPR9R0e1HoKk4yd6g/DCvViR0j1POtktUy0tIJ6hZkX54Eq+/OdGypIxOUhc98w1NgLDFzh8M/iKaVl74GW2ltKmqM6G9eTy0fHm9NHwLO+LUyIXwAcLDtOECxAQGcZmJSM+iqnKzj7TkagHsUW048bBi/d0OptUMoq8uL1S8Eua5vjpzcyJEQBUCqBwAsAPYMPSS0OeUpTe9LNi845jzwo2wZxzHngCzDMOeALMMw54AsRKsgSQvpxZD3K63/qRBhktUyekr05xfJP5P8ADZdwbdqkGVZ2A7yG/qBwjpweqHwxuIgrRm/r9bnKvpPVLuXzK7RSqQWGpD/NsrZSLiz3tzVeWI50YanZh9pYjOLaeT1XJN8LDsnSGpaVZjJqvojggB4jL2g+ffh6pQSscssdiJVFUcs1w4fL2/E1VJ0tpJUtP82TxVgXU+BANx42xzSw8k8sy7o7WoSj+/8Aa+jfqvvYkino66NTC2QxE7t4Tu5IieNtNAe1SCrDiDiKUHHJndRxFOst6m7mZr9jSQSJDPXvAueR6WoaONWMkxYywySiwBLOSFGTMCMuqXDSYsq+fd0ppqmngSLLlDLVBY+PVYMyiRXvZgQGYNwJOuACF0c2btaoCVNXPHAwR4ovmSZ1hdlJlJcqolfJGetGLBRdASygAl9J6iGlpxRQcTq9yWaxOZmdjqzu2pJ1NyTxx04eF3vMptrYlRh8GOr18F/P0MJM+SRX+q9kbua/UPtJK+JXHS3Z3KSC36bjxWa6cfz8yXh5AGAAwAGAAwAGAAwASugS67QPOdvLcwW+OM/tD+8+h6BsT/oodTSn9l+u3Ff/AKlyu8Lc/S+zDn3hq7oofSJ6v3HC99Cdx9RgfRt62I+6+pJ310H1Pzx8Puw/vkb/ALZhumf+97O9ab/43/LFtszsef2Mz+oFaUv+xf8AyQ7i4MeOjDRyNdfrp3p9xxk+8uh6r3X1ER/svE/HCLuivvHV4H+IMC08weq6BMerJ6wwS0fUI6x6BIL5++MfDC8+gi4dTzvo6g+SU9wL7pPcoxqKGdNe+J5ttG6xU170Q/U1sMbbtjdzqERTJJbnkQFrd9sOlUhHVkNHDV63Yi2Jj2hCWVWDxFtF3sUkWY8lMigMe4a4bCtTk7JklbAYmlHfnF256iq9A2WKw+cNjoPQGr+w6L/Nh8s8iOg3G9T/AF06vT8+RLyDkPLDjnuzojvwF/AYMkKrvJCmpyNShH8vcD8CPPCKUXxHulUSu4v5Pr9GhGUchhxHcMo5YAuGUchgC5E2ioyoABcyR29jqx/yhjhk9F1R0Yd/ub/8svo19bErIOQ8sPILsjTqHdYwBZSGfThY3RfEsAfAHmMMebsTQbhBzfG6Xnq/JZdX4EnIOQ8sOILsMg5Dywot2OQuUOZCUYcCpynzGEaT1FjOUXeLafgbODphTmnPyodcCxTKCJWOgC30uxtobAeGuOKpRcXloaXB7ShVjabtJa8suJF2Vs7ZkMgrZxSCfUoIVTLAD9WPILu1rAyHU62yg5cMVKb4HVLHYeKu5r53+gxtjpZLI1qcmJOF7DM3frfL7P8Ax0woJL9xSYratScrUnZer/Bm3GYlm6xOpJ1JPMk8cT2RVOTbu2NyQIwKsoIIsQRxGBpMWM5Rd08yKI3j0y75Oem8Xx+2O/j6x1w2zXj9Se8KnHdfo/x9Og/TyRSC6Wa3EcCDyYHVT3HCpp6EVSE4O0vfR8RzdLyGFsMuw3S8sFguw3S8sFguw3S8sFguw3S8sFgux3ozULT1c0TEKtSgaMngZo1yuniUCEDtytio2lRz+IuRsP09ilKn8F6p3+ZrJOEf67RinekTUR7w4f23654d/sN/1Fx+kh/cwq1XQR9l9Rhfo29Yfdhi7LJH210HD9Mf19XDu+M/xmD6QOs+0IUXX5NC7Pb6rzEBFPflVj4HFvsyD3Lvx/H5Mt+o6qTaXGy+V2/sP7ofonFtYyW8x0RD9E4Sw9SNenpp6o+Bxkl2l0PVH2H1OJwi8T8cC7oPvCv/AOuF/In4ETcJPWH34bLR9R0dY9CFt/aHyeGRhYyMgSFe15m0RR7dTyAJ4A4khG8vIinLdjfxMnErU8CpELlBFDExsRvGaOGNmXtF2DEYv6jdOio8eP3MPhYwxWOlU4XuvK1vRGq6O7LipolEa2LZWdmN3dyqXZ24sb4pcRNyqNcnY12CppUIztnJJvwy0XJZaDu16FKiBoZBdXW3gSBZhyINiDzAxzqW7aSO5x3rxfEx9FI0kcUrKC5jGYgj0iBvAOQLqT5Y02FlvU0+V178rHnW1aXwsTKKyTtK3Vfm9vAU80hkjgiUNJJe2Y9VVX0ne2thoLDiSBpqQ+tV+HFshwWE/qKii3le3V8l7yLxejKsVNTLJMwz6IzQRC6i4WOIjT1ix7ziinjJ3y9fDM3FPZdFJXWnBJLtZPx+TV+KH36Ow9UwmSncA5XjkbQ5E9JGJRx3MDiP+pqcffH7k/8AQ0eC0/8Az6JFFvnLOrgGSN2SXLopcEsGUG9g0bRta5tmI1ti9wlX4lO/v3e5iNr4VYfEW5q/m2/tYMzfZ9+Okq7IS8pUFmAAAuSWAAA7SezBewqjvOy1ItOzyvvWQhR9EDoddDIQeFxoBxtfnYMV27nRU3acfhp5vtP7fnx6D1VUMoAVbsxsoJFr8zrwAuT4c7Yc3bQipU1J3k8lr75vRfgVTR5BYAk8WYkXZjxY/rTTlgSshKk993+S5LkOZj9k+Ywoyy5hmP2feMAWXMMx+z7xgCy5kSokJmhQrwDuNRxUKnwkOGPtJHRTVqM5X5L53f2JeY/Z94w857IMx+yfMYAsdzH7J92AMuZzOfsn3fjgCwZz9k+78cAWGZ4FcgshuODA5WHgwNxhGkySFWUMk8uWq+TyGxM8ZAe7oSAGNgyk6APbQgnS4txFx24S7Wo/djUV45PlwfT62+XIlZz9k+78cOuQWDOfsn3fjgCx3Mfsn3fjgCwZj9n3jAFhirgEqlHS448bEEahlI1VgdQRhs4KasyahWlQmpweY/SbZnoxFv2ergU9Zit6iAadZsv06dtwAwANwcU2IwLi7x0Xvy+hstn7ap1luSf7nw/HNevgbCGZXWR0YOrAFWU3DKdQQRxBGK194vlnu2H4uMfqnCrVCS0l1I4+jPrfdiPu+ZJ3/IzW3+kkrSywbOys69SSdtYom0DKg/ayDl6IPE9mLHD4KVSW89Clx+1qWGhuXvLkVWz6MQrlUFiTmd2a7yOeLue0nF5CCgt1Iw+JxE8RUc5vMlZj9n3jDyCy5jgc/ZPuwg5JCdl7akomRaljLTL1VlOskCnQCX7aC9s/Edt+IqMVgLPfh8jX7M22qq+DVyk+PM2MXCLxPxxUrummeshTdn8Q/HB+QXHoU+39rNFmggUSTyXZQ5yxoikBpZW45QWUWGpJ07SJadPfbXj5kFasqUVJtKy1ei8WURivJvpHaeW1t4+gUEWIhiHViU8O1iOJOLrD4JRtKfy/L4/Qxu0Ntyqp06OSfeerXgu6n834Cfk0T1lIJzljVGkXrlFM6T0ojJ1sxu4AB+134ZjJPNHZsWnHdT8c/l+WbeEf2/BcUid3d+9DV2SVl71OL9X+X+zCe/oOfHz+55/QrTLPUrSZd2oiDZeyYNVCXNfXN1Uvfsy9lsXGzpT3v3cn9rGV/UcKfwouC7yXpK6+hY9DTHPPUVCMsgVo41ZTmFljZzYjTjIfLC4+tlZccvoxNi4KScZTXZz8bu6+ljXniP5v6Rim4/P6Gq4fL6nTx8/6Uwvv6B79WY/bdTGldIjkpmhhZSEZkMhlqI7O4FkLBY1GYi5AAxa7Pq7qtzZmtvYT4q313Y3+mXoRW3xJAEajsJLOSOZXq288W/7jJr4SSvd/Jeuf0OCkuQZW3ltQLZUBHaF7T4k27MJu8wdaytTVvV/P8JEnDyEiwdaWRj9QhF7hlV2I8SwB9UYYs5N+RPP9tOMVxzfzaXyt6krDyAMABgAMAESrsskT95QnkHAt5siD24ZLVMnpfupzj0fy/htkvDyA5Q0MtUz5HMMKHKXUAvI4uWVMwIVRaxaxN7gWtfFZjca6T3Iaml2PsWFeKrVtHoufiWqdFKMAkoZDa95HeQ6i/F2OKt4us+96I0sdmYRPKHq/syt2xsr5GyPEzGFnCOjEsEZyQjozEkAsApW9usLWsb9+Cxk5VPhzd7lLtjZNGOHdakrNa+KE3xcGPC+ABEqKylW1BBB8DphGk1YdGTjJSWqGqCUtGuc3YXVjwuyEqx9pBOEi7rMkrwUaj3dNV0auvqP3GHEIZhzwAGYc8ABmHPAApHsQQbe3CNJqzFTcXdaosugq22bFyMakeqxYr/lIxlazW/Ox6jh01Tp72tjQxcYvA/DDFrEklpIqOklS0NBVSxmzIkjKeTCMkHzwtNJtJ8wqNq7X+pmNl06xQxxoLBVHtNrknvJuT441cUkkkeXV5ynUlKXMlYcRBgAdGGjkQquFDG4YC2Vr+FjfA0rC05S3lbmaXogWNDQl75t0l78b5F44y9WNqlvFnp1Ce/Sv4Fmx0X1z8cRPRdToWr6GY6SKBWC4vnhf/pyxG3/Vv7MWWzf7r9+9DPfqG/8ASK3h6P8AkibteQxeWMRdkfakEZgLsFvDJDKrH9mFniMjg9nUBueWOPFxyTLzYtV78ot+XvyN5H2ez+zFA1aTXvgbeDvBPw/I256pJ00HwjxG9PfgSrX34nnbx3onKWu8c7oee8eZ428SrIcaDBxfwX5+iS+phtrVF/XwV8lu3XWTfqmjadGlj+TxmMKtwpbKALkR2BNuJyhR4AYq8amqz98DS7IkpYSPPNPqpFn2j2+9Bjk9+hZ8PfM6/wBx+CYV+/QRe/Uoel08W5kiZlEjBSFJGZgtSmUgcSMzAeJxPhk1Vi+F/ucmOs8PNcbfYqd0vLGmseabzDdrywWC7DdryGCwXZEp41WWVLatlkHgVCG3gU/zDnhq7TRPUbdKEuV4+rf39CVul5DDrEG8w3S8hgsG8xkOrOY442mddGWNc2U8bO2iobdhIOIp16cO0ztoYDE1+xFgTlZVlheAv6G8UWY2vYMpK3sCbXvYHTQ4ZTxNGbtF5klfZmLoR35RdvD7jktMjAqyggixx0NJqxwRqSi1JPMhCYw9SVGkN1EbKBeUsyoqm9gr5mUakA8eYWKU1TTc+HH3xOuGHeJnFUdW7bvJ6/8Ap+mj4N67orCUooAyGNihZlYZWDOZWbMOw3Y4zleW9Ub6/c9CwlP4dGMHwS+xaMOr/KP6MQ8PfI6F2vfMrulcDyUsyRrvHOXKvNhISPeBiWlLdqKXJ/k58RTdSjKC4pr0Rmac5gcyBGVmRl0NmUkGx7Rpcdx7MaWlUjVgpriecYvDzw1Z0pPNDu7XkPLEljnuw3a8h5YLBdkejRSHsBbO9tORsf8AMGw2PElrNprov49LEjdjkPLDiK7DIOQ8sFhLsMg5DywBdhuxyHlgC7IG1qkIN1GA88vVhjFszOdAbdijiWOgAxFWqxpxbZ24HC1MTVUY6cWbjZlGIKfcLqIkSMeCAKPhjLyd95+J6VFW3F4EyPjF4HAu6D0kRNpUizU8sL+jIWQ+DKVPxwJ2z8Qcd52fI8/oqtYW+R1mWGojAUhjYSqNFljY6MGAvbiDcdmNLQrwqR1PPdobPrUKjaTcXnkW26XkMdFir3mc3S8hgsF2OiNeWEHKTGYdgVdUyR1KpT07i8irIXmddfm7gZUBtY2JNuBxVVtoRkt2HE1eC2C6U1UqZ29+N/Q2lIgVYlUWAJAHYABoMVO85NN8WzTqEacdyOiSRw+ivrnDOC6knefQqelGzHnUvCwWWJw0eb0HuCGje2uVh2jgQp7LY6MPX+DUcjixuDWLofCfEys1dPDpVUs0FuLBTNF4h4r6d5AxeU8bSnxMZX2HiaWiuvfvU7Sbap5bqksL5gQULC7KeKsh1I5i2J3KE1a5xKlXw8t7da8si86LSvHPJSKS0KRQyJcljEzsQYQx1ygKpAOoBtwsBS4ulFXmudvfyNns3FVJqMJLWLfosv8A3egz0lvLMsMhvGIi4juQkjBkQmQD0woZOqdLnUGwxFgaaqTSfvL7k22cRPD4dzhrl6u3na+XDncjsWPGxxooxUVupZHn1So6k3Obbb4i+g8AhmqokFl+bYAszEfNsuhYk2sqgDstin2jTStLy9DYbBxU6icH10tnfwNeBoPD/t4quHvkaTj75nZTofA/2YHp78Ajr78TLdJ4Q1WhKqxWO6lgCVbePcqew8NRi22bFNu5mf1DUlCnHdbV8suVnkRet3e/FwY7IRNLk+kZEvwzHLfhwudeI88Nc4riSxoVJK8Yt+XvmvmdjfMAysrA8CNQfAg4ciNqzs0QqunZpo2UgOqSEGxtxj6rC+oOv/kYZJXkjppVFGjJNZNx+ktPFfxoPx1WoVyI2+yw4+qb2YeHuwqlzIpUXa8c1zX35eYnadaYInkzIGAIjDDRpCDlAF9ddbcgcNqu0bXJcHDeqp2ulm176m12ZQpAgiQaKfEsbm7MTqzHiSdSb4zVWW9I9FoU9yHi7t/b0yIHS0f7FM9rmKMyr68IMqH/AJkGGQ7S+RLO27K/X5FCkocZ4z1SWtdSpFmKkFWsQQQQQRcEHGooz34J369TzTGUPgVpQaaV3bpd2ETq3Uf0t3LC5AUk5VmjzkAamyZjYa6YixcXKk0dex5xhi4yfu9l9zYbNrVniSVLhXBIzDK3GUajsNxwxnJRcXZ+9T0GMlJXXvQkfV9g/pGG8B3eIu2a0wQzThc5jVnC3y5shc5c2tr6C+HJXkl4/ca3aLfh9kZGEOWldlMReV2yNlLLc2sSjFey+hPHGkwkHCios882vWhWxc5x0y9FmKlfKCzOqgcSbADxJOOgrkruyQyKoMrbl0lYAkKpBubaA66XPbhu9dZZknwt2SVRNJ876DlNCURVzXsNTbie0nxNzhUrKw2pNTk5WGK/aCwZQ7Fmc2REQvI5GpCoupw2pUjBXkyXD4WpiJbtONziHaMhAhoX17Znji9wZj7scUto0lksy5p/pyu85tL35EmLY+1HUszU1OAbaZ5m/tHxxBLauV4xO6l+mYXtObJcfQmRswqq6aWwuViC06nuuoLW/mxzzx9V3SyLCjsXCQs92/X+blrsvo7SUhR4IgHa+aRiXlbUXBka7W0Gl7Y46lWc7OTLSlRhT3lBWsW7Dqy+t9+GPSRItYik4xeB+GFWsRHpIbf0P58NfZ8xy7XkN11JFMzpNGkqlTo6hhwHYRh12puw2ydNXKGToTs8KrRxGBmvdoZJIjx5IwHuxLHE1YpNMgngqFVtTimJboYBIVjrKpB2Zmjktp+/GSfPHStoVlK1yvlsTByjvbpGHRup/wDrm9sEWD/+pU5Df/DuE8fX8mvj9KP1fxxwLVdC6l2X1CDhH6xwR0QS1l0En0R3PhOHmKu15Han9p6w+GFnxEh3RZPWfuS3uGFer6CLRdSFX7Kp6gZZ4Y5QY79dQdR2343w+NSS0fAjlSpyzcVe5WRdDqAbvdRGAni0EkkLacLmNhfh24VVpu12DoQW9ZaFf/qtTUrRVRapieNpad3YieJ43SN0EqWYgq62N78QScOjUaW/HJ6Ze/AjqUoy/wCOecWr5+/Eky9EwNYaqojsODFJR7TIhb/NieO0K0fE4amwsHN9m3QoNkVssE3yll33pwzhFN/mZZUWWNLm/A3XjYi17WPbUUsTQvFZ5fT8Mp6DpbOxipzf7c7PwbtZ+cU7m+o6pJY1kiYOjLdWHAjd4pGmsn7yNcpKWafu4ztfaKQLdgzsxZURACzt1TpewAAFyxIAHE4eoOTsvegyVSNOO9Lw+5lnneSR5pgA72GVMzIiLmKoGIGbV3JawvmtawBN9g8O6UXvasw22doRxU1Gn2Y8eb/C9b9Dk1WIkaUi4QXsQes31VtxNzppjpqytFnBgqDqVo8k1c1WzNnJCt/SkYgySEdd2st2Y/dwHAADGbrVHKXgeh4aioQTazebKPb8aRVFwpG+BJyqcuePiWIFgSrDidcgx3bOrNTcZPL7lN+oMGqlFVIR/cs3lwzvn8vkVNJJmZpbGzWCaH0Fuc3tLH2BcXEc3cyNVbsVT4q7fV8PJL53JLkEWKkjkRcYcQq6d0yNUSLAIp1jLJTvJLIqgC0ZhZSVB00a2nInHJiY/taXFW+pc7Kqb1Zb7zTv1zj+D0BTqfH7zjO6M3d7pNe8kRdoVG6ieTjkRj42Vzb3YRK7S98R2ib98DIQO1rupVmaRio6wXPIzWzduhGNFgYOFLPjmulkYHbteFbE/t7qs+t2OCYjUBgRw0x2ZPJlNdxzi8y96Kyq0JUcY5ZkYdoYTTEXHZdWVh3MOeMvXTVTPwPTsLNSopxfMthw9g/pXEPD3yOl6++bKfpg4+RzqeMqmJB2l5GKqAO3jc8gCezE2Hi5VElz+5zYypGlQlKWln9CjMvcfLGoueY2J/RWmimU1TLnJYiIsPRRerdAeGY3OYcQRrYDFHtCu3LdTyNxsPBRp0t+Uc/f8eviWHSeAGISZSzRupBVSz5SyrIFA1N0LaDu5Y5KNRwmmmWmLw8K9GUJK9/fzM9HOGUMtyGAINuIIuD5Y0ykmro81nTlCTjLJrU50aiWTaFTIRrFTxqt+wSNKzWHfkXFNtWWaRsf01BKk5eJuh9Ivq/ccVnfXQ0XcfUYX6M97fdhnd8yR9vyH2PXkH7vwAw+/wC5jEv2xfiMcVj8T8RhnBD+9Idk9GX1h8cOekhkdYnU9OP1fuOFXaj0B9mXUaJvF/Nhrf7PMfb9/kON9IfV/tw7vjO55iH9GLx+8Ya9IjlrId/beI+78sO/yDP8ZDItpiInJK8VP7h9wOJOXQifFeIlTYReJ+Iwi7or1kKddCP8TCtZeYiefkE/7TxXBLvBDu+YSftfZgfeCPdFIPRP7h92FXDoI+PUTF+y9vxwke6LLvFFtFbbQ2e3YUqU9pMb/BDiSPYfl9WRy7a6P6Ivsptf937sMtkPv9TBtURRSTpJJHGd+5VS65mEgEl1QEsbln4DF1gKqhStL3wMlt3B1K2IUqa4WfzbL/ofSvFSneAqZHllCniqyl3UEdhsQSOwk4r8bOM6j3fH7l5sqjOlRSm9bW+UV9UxPS0iPJO9wqtIrt2IrhCGbkuZEW/Zm10vh2Bmo1lfx9+pHtmjKphJKOtl9b/YrxGSMy9YcMykMpsbaMtxx0xfxqQlozCVMNWp9qL5etvrkR6l2Cl48uaMiRc1yC0d2ANjex1HtxFiY3ps6dl1N3ERXivmtDbI1xfmQfcMZpqza8T0WMt5J+Bn+krsZI47jJlkdgRcsRu0UXvp6Z7Df346sDTU6ufDP38it21XlRwkmuKt88r+V7lbfGjPPAuMACKiJZI5YmbKJY3jLccudSL27baYiqxco2R1YOsqNZSlpxNLsXaYmBVhu5Uy7xCb2uxAZGGjobGzDkQbEEDOV6coTdz0PCVoVKS3X4fLL7EHpHXgo9NHq7rZnOiRK4ZcxJ9JrZiEFyba2GuEo0ZVJLdHYvFU8PByqOy0+fLm/D7ZlY7gk20HZ4dmNLShuQUeSsebYiq61adS3abfzZzMOeJCGxyap3VqiPqyru1NvRmTeG6SL2mznK3EHhoSDX4rDKScur9DQ7J2nOEo0n4Jebd31z9DZnh7P7UxQcPfJG34++bMOkm9ZppOtJnkF21yASMMkY+oosAbela5ucaPCUYQgpLiYDa+NrVa0qUslF2620HSy9pHnjrKezLrolKxplRyGMXzd10BEdlU2JOpAF8ZzGU92qz0XZVb4uGi7WJ22p3SGRoyAwAyki4BYgA27ePDHMknKzLBu0boylOqoiIDoqqo4cFUKPhjVU4bkVHkeX4is69WVVq187D/AELS9TtGTuiT/kjzf9zFJtN3qW8H9ja/p6O7hU+b+7NkPpF9X7jiv766F33H1G4R1F/iDCR0XUdLtPoKX6VvA/dgXbYP+2hEXCP1/wAMItF1FlrLoKbhL4/fheEhFrEcT0l7o8OWq6DH2X1IyfRt4jEa7DJn20PD0if8P7hh/HyI+75jcvoR+344a+yh8e1Ieb6YfrsOHP8AuEa/tkM4iJySn1fUb78SLh0Inx6oQ37L9dowj7oq7w63b/EGHP7jV9hEv7TxX44R94WPd8xU37XxXBLvBHu+Z2PgnqNhVw6CS49UJj4xeBwi7or7xn+ldMHfZ12ZP9oZcyMUcB4Zxow1FzYaYmpOyfT7ohqq7XX7MlL0boyF3kIm75y05PUB4ylu3DPiz5/bgO+DDPL558SwpKOKIZYo0jFl0RVUei3IYbdvV8hyilouY6OFuY/7f54Th75D+PvmdkGh77/2YH79BFw98ysl6O0buX3CK51LxjdPpILdeOzXFuN8SRqzWj93IpUaclmuX0v9Sn23sZaWneeGWUbpQ5WRzMjKrMWUmW7LpmtYjXmLjHVQxU3NRlmn98ivxmz6TpSlBWkllbwzVvNln0blYoyBjJGhURuTe+mqhvrqvVs2vG1yQcMxkYKV4D9mTrSppVlmlr8yhNSHdlkcNLezqxGZSCeqE+qoubaaixJPHFpgKVNQ31qzNbfxNeVZ0pZQVmvHL7Zr+Re7HIeWLAz92ImKqAcuYkhVCrdmZuCgc9D7ASdAThk5xirslo0alaW7AcioKpxdaYJy3siLy47vPbiMcMtpUVlZsu6f6dxUkm5JfP8ABdbD2S8TmaXIGKLGFjJKqqyM56xALEs57BoBpxJrcRivi8ON/saPAbOWFSzvZNfO7I22NkztJvIAkgYIGRmyEFd5ZkOUgk5rEG3ojXjgwWIjRf7l79oTbGAljKaUHZp3z6P8+hTrFUvJuUpskmXOTK6BAl7BrxFySTewsL2PC2LKe0aSjvJXM9S/TuIdTdnJJc1mT4+jdQb7yeJRyjh1FiAes7kHU8scktqT4RRaQ/TWHS/dOT+SJtD0WiSRXlkkqCjBlD5AgYMQDkjVQ1iLjNexseIxzVMZVqftby8Cxw+ysLh3vwjnzbvwLw8PYf6Exy+/RFjx982Z6t6L5neSnlMJdixUqskZYkgtlNmBJ1NmAJueJOOujjatJbqzRWYzZGGxUt+V1LmiDJsatTgKebn6cPZfQWkHvx2R2qu9EqKn6Yf+Op8znRisZphuQQHLCojNiI2QMLkjRXDqF0PWB4G1wuN+DUgpp5hseOLw9WVGUbxWV/Ph6kvpNVZZVWZwkeVDGGOVGku5Nz9ZlshAPDja9iINn04TleXA7du169KilS45N20/HX5ZkJQp1FiMXphCZ0AAK1zj61RIP+RI0/txnse71n0PQtix3cJDqakfSJ6o+Bxx99Fr3H1Ex+iv8QYRaLqK+0+h2P6Y+34YF/cB/wBsTH6Kev8AfhFouoPWXQ6OEvj95wv+wf6jg9Ifw8O4+Q3h5keL6N/ZiNdhkku2h4+k38PD+PkM4LqNS/Rp4n78NfZQ6PbY8/0w8PuOHPtjF/bZDbjiJk6JUf1fUP34lXDoQvj1G3/ZeA+OGvujl3h48T/EGH8fMYtPIbf9p6w+Jw18eo5d3oKqOEnivwwsuIkNY+Z2P6nqthVw6A+PU5Hxi8MItYivSRRdKuOzv+Lj/pkxLS+zIav3Recv1+zGIffoTe/U6v8A+n9Jwq/AP8/USv1fH+wYRe/kD4++Ipvx+CYV+/QRe/UF9L2H/wCTAtffMHp75FN0y/8A8+s/4eT4SYfS7a98xlXsP3yLuXt8T9+I+A9GW/0h/wC7eeJqXaIqmhQ9Gv8AdYvA/E40tLso83x3/USLil+mpv4//wCPVY5Mbw6P7FpsTSp1j9WascPZ90eM+tPfgbp6+/EUPv8A7jhffqI/fyOJx8vi2EXv1B+/Qp6b/f5/+Gp/66nD32F5/RDF/cl0X1kW7dv839Qwx/n6ki4eX0F/W9v9zYXj75sTu++SEj7v7Fwnv0F9+rOpx9v95wvv1EenvkcH3f2DCe/QX36lV0V/3Y/xqn/7mfElTXyX0I6fZ839WWVT6D+rhsdRz0PMdi/75UeqP6ji9wHZMh+ou71NP/o1+gq/+Jqf68VeM/vS6Gg2X/0lPy+iNYPpE9UfA45e+iw7j6nE9Ff4mEWnmD1fQ4n03tPwwL+4K/7YL6Kev9+DguocX0Oj9t+ueF/2E/1Fj0v/AG8Lx8hvd8yPD6D+z44jj2WSy7SH39Jv4eHvteRGtF1GZfok8T9+GvsIkj22Ov8ASr4fccOfbQxf22RX4nET1Jlof//Z"/>
          <p:cNvSpPr>
            <a:spLocks noChangeAspect="1" noChangeArrowheads="1"/>
          </p:cNvSpPr>
          <p:nvPr/>
        </p:nvSpPr>
        <p:spPr bwMode="auto">
          <a:xfrm>
            <a:off x="155575" y="-1257300"/>
            <a:ext cx="56673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AQERMQDxMWEBUVFxkZFRcVFxkVFRUVFxgWGBcWFhYYHyggGB0lGxYVITEjJSsrLy4uHSA/ODMtNygtLisBCgoKDg0OGxAQGy8mHyUtLS0vKy0tLS0tLS0rLS0tLS0tLS0tLS0tLS0tLS0tLS0tLS0tLS0tLy0tLS8tLS8tLf/AABEIAJkBSgMBEQACEQEDEQH/xAAbAAABBQEBAAAAAAAAAAAAAAAAAgMEBQYBB//EAE0QAAIBAgMEBgUJBgIJAwUBAAECAwQRABIhBRMxUQYiQWFxkTJygaGxFCMzQlLB0eHwQ2JzgrLCY6IHFSQ0dJKjw/FTg7NUtMTS0zX/xAAbAQABBQEBAAAAAAAAAAAAAAAAAQIDBQYEB//EAD0RAAIBAgMFBgUDBAECBwEAAAABAgMRBCExBRJBUXEyQmGBofATkbHB0QYi4RQzQ1IjNHIWYpKissLxFf/aAAwDAQACEQMRAD8AmbsfonFpYwu8w3S8sFg3mG6XlgsG8w3S8sFg3mG6XlgsF2G6XlgsG8w3S8sFg3mG6XlgsG8zu7H6JwWC7Ddj9E4LBcN2O/zOCwXDdjv8zgsFzm7Hf5nBYLhux3+ZwWC4bsd/mcFguyy2BsgVMwjNwoGZyCb5R2DvJIGI6s9yNzrwWHeIqqPDV9DaySNnNDQZYN0qmWQrnEee+VEXQNIQCxJPVBUkNmAxwNtu7NZCnGEd2KsjN1YttDc1O0ZD8miR486UxmMsxcFo1WIDqpHa+Qkb1tRhB5Eoo5xTwbS2dUmukhVt7TybtgI58skyLuoxIsl1jaxJvl0BvYgEwyST/wC17OVWkR1qZKN3sJHaNkEtPMt0KSxs1jYozKD1GD3ALSgoY6xPl1RUHeWIRoXeAUgBBaKxsc2ZVz7wdYqAVAAUAGVpq9a2uaSqdBDBTusksbkfKRTNvGZAh0jaOoic2711VjmAJm0KOooohU0SR7PlnssdLDFGsQUlTvKw2IZ0W5JTLYsFu3pEAF2Wpm+SuDVbRQM6VTPnjZTYOZUfMsSglAYFU2DIVtfMoBBihZUlmjpyzUzN8vhbLHs66i8sUUAOrZMsqyZWJDjMxuQoBopIWpHApYPkEh+jjDA0FVa5MIy6QSEXs2VCTb0wCuACB0nooXWGtgWyVADEEZbMRm1XsJF7jmDjsw895WZnNrYdUpKpHJPXr/JQbpeWOixUbzDdLywWDeYbpeWCwbzDdLywWDeYbpeWCwbzDdLywWDeYbpeWCwbzDdLywWDeYbpeWCwbzDdLywWDeYbocsFguw3YwWC7O7sYLBdhux+icFguxwRj9E4Sw5NjV25Dz/LCjcgu3IeeAMgu3IeeAMgu3IeZwBkF25DzOAMg63d78AZB1u734MwyDrd3vwZhkHW7vfgzDIOt3e/BmGQdbu9+DMMg63d78AZB1u734AyLLYeyJap8q2VR6b6kKO4dpPLDKlRQWZ1YTCSxE7R0WrNDU7BpVO5jSaolABbIyjIDwLs1kW/YNT3W1xy/wBRO5eLZGH3bZ3539oj9HK6mpJ5oneTe6AxLGZnFteNOZBexFwcpAsbAEYbUq76WRJgsAsNKTUr38BFJVGepqIaaYxjeSzz5OrM5WOnSGIhxdARqTYHqoOBOIiwK00k1EsFdTzZpa2COKSSW7pNVPdome2sYJkYKw6qhQuU3FgCZVfLmBaiiipnok3TzIzT71VTrwRxlE3pXRrkgBwFHFwACu2b0QkaD/WMdTPVsrSvHFIQkNRAWZioRAN3vdXUjQFkJBsRgAu9vbGoYqdNp0lPCGjyTDqIBNG2UMjX0zFG6rHUMF1tcEAzlMh2tNUyvT7tmgkel1dBOclKueF3VG6uTds1gCJBxBwAWlTHBXVKRwLPVoaWZWz1EsW7LvAJI2ZjmLDqhlIJVgLi4NgBxdurQTUlPtCJaNYEa80QDUx3nzcQYoBuc+WQnMALroTrYAh0REWz66Q5ilRUwTTAAsyx1hpjOABcm0TnQYANVXU1dWQsJWgoo3W5RkaeVO0M0gkRUZTY9UNlI0Y2vgAo9hRyVWzVppbmaJFnR+yojlMpjk4dXNZwV+qbcQReWlPckcW0MN8ei0tVmupnAzch5/ljvMlkF25Dz/LAGQXbkPP8sAZBduQ8/wAsAZHbtyHn+WAMgu3Ief5YAyC7ch5/lgDILtyHn+WAMgu3Ief5YAyC7ch5/lgDILtyHn+WAMjl25Dz/LAGQXbkPP8ALAGQXbkPP8sAZDoLch5/lhB2Q1n7j7vxwo2wZ+4+78cAWDP3H3fjgCx3P3H3fjgCwZ+4+78cAWDP3H3YAsGfuPuwBYM3cfd+OALBm7j7vxwBYMx5H3fjgCwZj9k+78cKFgzH7J92ECwZj9k+7AFj0XYMIoqQvP1D6bgDM1zYKthqzeiABe5NhfHBWnvSyNZs7DujRSlq82UXReaqq6acwTR0kkjSsUeItOhlZzHLI287UyFbAqAAAWC2ER3Ds20Y2WhpqRVhqFmylCplWmKpOkplIIvcCXKSRnOuovYAgdJdgT0tXDtGjqGkqirxy75EZJYVRpCpjhVCSMgIsQTlUXwAL6NUUzB1mjjrAimNqc/NxwLL1j8nVi6zQSK3VZmBUArpYooBW0klVS0kccl5qbeSRmlpyGrXkVmzx5iq5o8wkZgOuBrnZSRgAeqxVx08ZhlSaGdWFNS0s5g3bNmbKJgoeSOMXuQ0QRQRlOgABX0eymmai31LElKE+Zjq6iRjOyIuRpQ6tlXLmYR2A6ut7AAAs9pVYpq6jgpaVKapcSpu4mAp2SWJ2WVWUBbh4B6SKxCtYEWwARtmwO01DKlIY3FNPG3yWpAqGeJqZWE5cRq7owdSrlhdib3F8AFx0bpqOsE71Usszl3aWGpYoBFGzRpvIQFSRAqakhkzZrG4vgAooNiPSbLZ49aOaYSzxSDWOkFUpWVdLkGkRFdG7NRYghwDVbX2PAIoXhkkmhkmgBieeSaCaKV1QrldmDJlfOFHV6o0tpgAskq4zVTyLbJTwhHYWy5yWdo/FFVSR/iDvwqV3YbOShFyeiPOFfTgfLFpcwyWQZ+4+WEuLY7vO4+WC4WObzuPkcFwsG87j5HBcLBvByPkcFwsG8HI+RwXCwbwd/kcAWO7wd/kcAWObwd/kcFwsG8Hf5HAFg3o7/I4LhYN6O/yOC4WYb0d/kcFw3WOCUfoHCXHKLOYcMDAAYADAAYADAAYADAAYADAAYADABJ2UV+UQhyADIl7+sMMm/2voT4WN60LrLeX1PQukHGlJNk+Upnvw1WQR/8AVMVu+2K02hQUdMJYoKNYg1TSRLHJMxeMwKAEDB4yHbebsOEVgCoGYrpcAze2a7LTJ/q5mMUdShlmQBp5TI+6kmMrkLGCJCqXuSCCMqKGIBYba/1eyKKOFBPBL8+CpEkQkjki3k9QtyArSLIXzkndtYkgkAFXTbAhpZZlgVql6fdBpkYQ5YAChvKOsKhXEhJS4NgGAvYAA080NdVvLSz1E8KQrvYZEpXKSZVXehWEcryFVGdeO6UFEygYAK+q2ftNJBGIJKSWuLqwWSGeQRhlaUo8rFjmjLE3dQWW4UXuAC/loWVZIpaZUmW00VbWPChZImW4nKtIcq5whVQFKvoEvgAqNnNSPMzSyinEikl4k3cFFPFuyrRNqiWIVsxOWRJVPAkEAudmzvUVjzZZYZo4lDT0aq8NVvSLTCOYHqMsCAPb6pGchASANbU2K0elZIZFd5JaeDPAtVHKxLSOsaoEnzMxLRlsgvrnvoASoul0lYi01TBNBlZTUlIZJXdFe6KtPEJHiEuTUyaAZgrOesACwqNkQs7VlQklHAhZo4EleJpJmzAzskbgRuQzABbE5mL66K6MXJ2RFXrQowc5vIrtp7dzxinp4xTwj6q2BPbY20Avrpx7Tjsp0VHN6mbxm0p11uRVo+rKbE5WhgAMABgAMABgA47hQWYgAC5J0AA4k4QVJt2RAooaqvAamPyaA8JWXNLKOcUZFlU/abXkMVtfaMIS3Y5mmwX6enKG/Ut0enpr80vEsU6DwkXkkqJSOLNNINfBWAHsGON7Sb0j6v8AgtY7DS/yJdIRt63fqIk6CoDaOaoiP7ssh9zMRhy2jnZwflL+COWw5PNVIteNNfZojSbC2hBrDMtWo+pMAjn1ZVFr+IOJ6e0qbeba6/lfg4q/6fqWuorrB/8A1l9pDNFtdXfcyI9PN/6coylrcSh4OPDFjTqxnoUGJwVShe+aWvh1Wq8yxxKcYYAHRho4j5D9o+7CiXQZD9o+78MAXQZD9o+7AF1yDIftH3YAv4BkP2j7sAXXIMh+0fdgC65BkP2j7sFgv4BkP2j7sAX8AyH7R92AL+AZD9o+7AF/Aj1UxSyrd3a+VdBe3Ek26qi4ue8cSQC2Tt1JaVPfu3lFav3q3wX2ECgZtZpWb91epGPYNW/mJHcMJuN9pj3XjHKnFLxeb/C8kup3/VMFrbtLeohHkV1wvw48hP6uvrvv5v8AJttlUNDWxGBFajcJqsDNFHpbrrGPmyQbEXW6nhzxx1aThnwNHgsfHELdeUuX3RR7U2fURyTQ1ixTSzGERTszQtPGzRQzKHQG1kAZoyDxzdexxCWBZbbETQ1VNNTPDSwpulipwN008iBhmERDt9LEFBULckm5tlAKvpF0piXc0xyPJERFNNStEI3pplUOkaseqWBR8nBCq9Y6ZgBMO0Xp3ejMLRQlIljEjRq8dFGzyFXbOY2ZwZEXr5iiEkEqSwBMoth1NeK2oyJS1EkxKM0j72DLFDuUdUXKygLFIY2zC5HAgEAHa+uniRqr5HK9TRzB5mM6SIVWN0brMVZYjDM7rkjsDqQDmwAJXbctTWQ1U2zqpt3I8UKOIAkRK2Ju8g+dMiG7aALYLqTnAH32nMtcs7AQ1TqsUlO6KY4KaR1WOd5FYGdhMVBKNaxIsuXPgApJNlEwTV91q90qvBTzLGaWSnqGzJC0ZXqsLl1N+rnA1A1ANFDQx7NpY9o7PUMZUjEqyWiWbfEbmQqotDkkkHVQAZCwsSFsAPdKNiLT05rpKub5VFY77fbvOpZWkp4oSd0ucLlVSpuwjzZyNQCrq69K2VIRMZpsoaJ4wqpUU7cHEczoFcEWYISD1WsA1lmp1dzKxXY3Z6xDUlKz+a+VyJNQgOYt9llAu8MqbuZV+2FUsHTszoxW+l73tNHERepWVNj1Y9hp+n5EVVBLGEdiCji6OhV0cHW6suhxNCalozgr4apQdqkbfQjZT9r3DDiC6DKfte4YAugynn7hgC6O5Tz9wwBdHMp+0fIYAuuRX7SpjPLTUYJIqJLSD/AjBeThwvZVv+9jlxlRwp5cS42Jh1VxF5LKOZ6JSqAiAAAZrADTQA2GM5HRdTfT1fQSvoyeI+OG8JDuMR0fTez7sO/yDP8AGR6bg/qnDIcSSfDqVfSjo/HWQBDcMBnVlNmVltZlPYf1zx14Wt8KST7L1/Pl9Cs2jhXWg5w7cdPFcYvwfDk8zJbGqJGzwzMd9DYObACRSLpKo5MOI7CDjRQb0eqMFiIRVqkF+2WnhzXl9CyyH7R92HnNfwHQp+17hhByaK+u2rFCVV8xdvRRVLSN4KNfbwwkpqOpJSw06vZ058BUNFtKf0EjpFPDejeSHxVSFXzOOKpj6cXa/wAs/wCPUuaGwqso3cW+r3V95eiJcfRWsa5escW0ORIlAJNuDIT78QPaUOG96I7Y/p+fFQXnN/gTP0fr4rmKZKnL6STKEJ9WSMAA+KnBHacb5p+n2Cf6cb0a8m/o7/VEelrw5dCjxyR2EkbizITw4GxB7GFwcWVKtCqrxM7i8FVws92ov5JGfuPliU5bHc/cfLCBYM/cfLAFgz9x8sAWETVCopZrgKCSbcAMDdldjoQc5KMdWR6IHWSQMHfst6Cj0U05Xue8nsthsebJazWUIPJer4v8eFiVvO4+WHEFg3ncfLBcLEihrmhkWRLqVPK4t2gjtFsJJKSsySjUlSmpxeaPQOmNMktN86gljWWF5ByjSVC7g9mVbsba2B54rDbHnG0YZ6faDIxd1dJZYhLVusUYjusU+feZpyYRfKxVro1jlBbAAnZwqIUip1WGjByGWKZRmeWMoRU1SgqFDs6kJGWLsqLcdYAANibWiNFtCgljZUvI6Sw008cUi7yS1mIYQoFjRFZiAoFr9S5ANds5nqBQSw1LxPWU4apaMIVkEUaXdQwZUmzOi3H1cwNyqFQBM9PHT1E1RAzyQxpHFW7yRpllzOQwYykkGJJC5tYWYix+qAR+rQzVNHXyEUsiRzQVHWvG0ZCjeSWIR13cGVm9IqDqxIwAUm0K56mGnjMse9qKiKYSvE8bIoZbmQA5SBEBGRdQxIA1a+ACm2VR2iMtXHNNI8hFKr029MrxplgDBGdkRI445GQIhOQXZxYYANZDSQPI1K2+j2bT0++kjqFK6rnjUqsnzscekjgMoGaIFdL3ADoft9JKiobaYf5VS5YkUxyOYod2rb5ggZY3kJYseQAvZcADIrqZEqardiu2aEaOEAK5Ry2dkKnUQmQqqNpl5BMrYAJWygKeJHLrUTxVNLadHL7+GtaKnOZrksqhnVQSb7mM8dcAF0UjlptoMgG53rtERbKXVEMjpbsMwkvzbOe3ElJtTVjkx0Izw81Lk38jDZ+44sLmQsGfuOC4WDP3H3YLhYM/7p9344LhYM5+yfd+OC4WHuigEm0ZWI+hgRVv2GZnZj5RJio2lP8AdGJr/wBOUkqM582ka+D0U9f8cVEdF1NPPWXQR9WXxHxwnCQ7jEeX6X2fdh/fGf4yPT8H9XEcdGST1Q+v1f4Z+7Ei4dCN8ep530hTc18EijSUNE+nEFTInkyP/wAxxeYKq504Sf8A2vy0MXtbDKlVrU1plUXhd2l6k3edx8sWBnrDok7j5YQckTuiWwBTxtNId7NKud5DxN+FuSjsHYO++KPHVm26a8/F/hG42PhVuRxElr2V/rHn/wB0tW/I0B9OPwXFc+0vIvl2ZeYL+09Yf1YOfUR8On2FHjJ4j44XixOEfMy/TWlySxVijVZFhlPOGbRb+Eu7tyzNzx24GruVXyKna+FVfDWtmtPfoRcaE8+DAAYADABDqPnJFj+qlnfvN/m18xm/lHPDHm7HRT/46bnxeS+7+3m+RMw85wwAGACRQUMk7iOIXY+QHaSewYbKSirslo0Z1p7kFmbGfa81FC0QT5Y8EeaRgTGir9SLNZi8rAaKq/ZzZcylq6bTd0a/DU506ahN3a4mJq6AslZTuVopAuaVWUTQyOo3kVPSJYqFj3sY0613PU618NJztF0a3NO1fKuc1IX5+IiGpoUc7rMyraM2jkcyMoGVgeqwF1ANVRxybx3iqY3p6eHcmSaFcj63dAYWjSyBFBIWwLMLXBAAMVBTSVEVO1LJaR6ZWtR1JDpUpFGXaSMaK7xSFXILNopAJFiAafZXSWJadId/R0yMpCrVRvTmxvmUxO+WYgmzFXsWzcDpgAzO3iVO5oqg1a5oJKmaojLRQwRON2DKCC1OrdbL1r2frH5xlAHukmyKWWJ3esq5Z6gCFJFpBFTvmBOVGFPfcAZnYK5zKpuSRfABYdA9obkPVGMVKtEDNJC71EiPHdXZN4S7ITEFKKTa0bKCsnzYAuq2hvqeCGikE1ZXzxSTO1ykYUb8qxNhu1RAqx6F1DcSWbABI290eXPJNSoGNDCRMGJzV5a1RJTzkEAgiz3IILy6jKGDADnSGSWpnpxT0TpUrllYlo91NDD1o1d1kBKb4x2zDMtmIU6ggFbVbIppJ6WsnjVlrM1TUxInzQpoliEedbDeFJZomZmFzmk0AUBQC66TbeVlNLTgLGtgStspC2sqAaBRp5cuPZRpW/czPbSx+9ejDTi+fgZjHSUomSRVBZiFA4kmwHiThG0tRYxcnaKuyMK3N9HG8g52CL43ci47xfDd++iJvgbvbkl4av0vbzsc+XZfpY3iH2iAye1kJyjva2Dftqhf6fe/tyUvDR/J2v5XCvrWQxxwxmeWUkRoGCggC7MzHgoHbrxGI69eNKO8ybAYCeLqbkcrakr/AEftMa+uE8ZhdVgBQnNbqy9YMNGU34+4YpsXVVWUZrx+xs9mYV4WlKlJ3z/JtIfRT1/xxwR0XUtpavoIPoy+P34ThIdxiSAPnR6v34k7/kR9zzItP6MnhiKOjJZ6xH1+r/D/AAxIuHQjfHqYP/SJMsK0k73CrOlyATYdcHh3McWWzppU7P8A2+xnttUJ1MReK1ptX87q70EbP2jFOGMZPVNmVlKMp42ZWAI0xcxkpaGPq0J0mt7jpxTLAYBiNao6tv8ADxk2283yPVFFRslzEn04/BcJ3oj+7LzOken64+ODn1E5dDrcZPFfjgeshFpHzK3pVFnpK1eB3TWPJgpKn2EA4fF2n5oZJXgujMrIXKK8YzE2JBYrcEX0Ouuvb7saeEnKCkuR5tVpwp1505OyTava/HI5DUxscpLI/wBhzlb2D6w7xcd+HKSZHOjOK3krrms1/HnZjsjIouz5RzLWHvOFbS1I4xlJ2ir+RG+VBx/s95L8Hud0O/N9bwW/s44bvX7P8E3wdx/8uXh3vlw6u3mP01KEFrlidWYnVmPEn9aC3LDlGxFUqubv8lyQ7ux3+Zwthlw3Y7/M4LBciIDNqrFI+wg9aTvBPor38TxFha7M5dDoe7Sykry9F+X6Lrpq+gux6R3lEsSysApXeXkNrnNbOT+77sQYiNkrFtsis5ympa5WyS58vImbf2BJCJ2pI5TneKZNywIDxGLNG8DuquCIVIIubsw6otflLwo56hpM89ed1nZJ9niEhlmqmSOONg17GUMotETlAdrlwMygFsmw3qqWSeSdUWUTfKabrLSJKM0c1srZgyuj5iSysczZATfABRbAIr9n0s20rmngCB8wskjxOI44o47/ADjO6pmc8wijrOQAaqopnqFfaSGNZ4I3FMsUiuFUWZo5nW6tvMiqRqEF8pJ62ACg6RVtGXnhaYQSSSXjbeCPdQzw00tRI4OlgyiQaXLkW4sQAS9rzbuGmkipL00lSruJZGaoq23UphzqVdiTIsBXM2a6opCi+UAapRPSyhwoinYmOmoqgEwxpIyi1LOjMNAA7gXyqLBUUC4BHfYVRT1kUxWojmq2dJXgmgWN5xGZVKIRly5IZQQ6Emy3JN8wBGrPlVCscNZ8oKU156TcCJlWCEbuRJd0okQhJjHnUlQGUkAA4AO7dracLOaelnqY6qNDvaiOdY6aUgRmaaapFsm7KG4vbdm+hFgC2p9xF1aCpWSvnICrTyb6CNF0CuhuqwRgli3VZiWy2ZwuADuyujj19OkkjmBoc1PADd1RIhuZmIDKS7TIzq4IIEcVrdYMAQ+mGwY6WRDSsOuCXif0ARbroRrHmJNxqNNANcdVDeaKHaqoRmrrN6tfdcfTqUGWY6ZI07yxf/KFW/mMdH7uRVf8K7zfhZL1u/oKi2cgOZ/nW7C1ur6qjRfYL8ycCgtWJLEStuxyXJcer1f0JG7Xlh1iG7O7scsFguxvYwH+tYAOynlPnJCMVe0+zHqan9NK/wAR+BtoUAlcgC5Bue024XPb24pl2ma19hPodh9GP1sJHRdRZay6HLaS+P3nBwkLxiP/ALQep9+H97yI+55kWD0H9mIo9lksu2h9eK/w8SLVdCN6PqQKuiimiTeoJMkgZcwvZl1DDvGGptRuh8oqU7PqYSqgWPasqAaPBc+McpUHye3sxpaDvuvnFHnmNjuwml3akkujzsXAiHLHQVikzYdn/t4yfDyPVOPmJb0oj3DCPWLFWkkLfg3rj7sK9H1EWq6CW/a+I+OEfeFXdI+2oWkgqo0F2aMhbmwLMpABPZr24emlJ35oY03FW5Mw82yKihSiL1DTCX5qRGVLI4jZlMZUA2G7K6k3uDi2weLlOahw4GY2vsulCjKsl+5ZvxvqSpYcws1mHIqCPI4tWr6mUjNxd45eY1HQRrqqRjwjUfDCbi5D5V6ktZP5skWbmPL88KRZBZuY8vzwBkc63MeR/HAGREqi0jbkHS15COxexL82+F+Fxhks3unRStTj8V+XXn0X1t4ksBu7yOHnPkPUlTLE4kjYIw4ED3Edowko7ysx9OrKnJSg7M2Owul4bq1ZCn6rqDlI5MNbHv4eHby1MO1nEvcLtaMv21svHh5+7EXbewoK6ciEAiKJalFDMsUtRJKSjsFNgbQSKWAvaVu0DHO007MuITjOKlF3TGOj8GzninapeREgnkLxVdRJljJyyHfRyOVcgvfM2YE6gm4OEHCqPZb1yTTq1xHUu9LBIrRxlg2cmdSLtvMzWJXqKykC97gEfpJVxz0clXRQTU9QYGfeqoiQIqsSJ5Po54wM2gz8brbRgANdHYYo6RleRpGNZTvVO567rJujCzEAfNEboW9EDMOwjAA3tWONqyWOKLexxusSR52ijpamXIVqhKuYQszsqBVQsCCwsJGzgC+k1RtIgRywx1RpE37TQTCFo5CHEUpWVQhZFWRioNjcHKoIUgDlH0nqamYVNXQywxUKlmCvEbTvDdnkaR0EapDI2lzpKCSLWwAW1JX1M8wrmoJ91uMkMZaATZZWDStIjSgLcJDZb3GVr6mwAGeiG2HFDEJIXqIMpWOSEbxhEpKLHNHfebwKLXUMDa5IJtgArNl0FbK8sVNJMscYWFJZ40hdYsqSFS197mIdQbRqzBE+cVusACx6RU60VDS0MLnqZRmPpMEXVmt2lyG8b46MPG7bKfbFbdpxgtW7+S/mxlGzk3LXJ4ki5PtvjsM83d3Zyzcx5fngEyCzcx5fngDILNzHl+eAMgs3MeX54AyObCW21Ic31qaUDsuRLAbeV8Ve01lHqar9NSX/ACLwNPsTa0FU8zQPnEcjxsbEDMtr2J4jUajTFQ4OM8+pqlOM4ft6E2P0Y/W+/DFpHqPesuh3/wBX9c8H+wf6jv7Qeph3e8hnd8yNB6D+zEceyyWXaQ+npKP3MSLVdCN9l9RgfRfzfdhnc8yT/J5GBrgW2tUMLdSIL/zyuf7BjTYdZR/7UeebQkrTXOpL0yLMZu7346CrVjYDs/hYyf4PVPyIPGLwHxw3jEdwkOj638QfEYdz6jOXQbfhL4j44R94cu6Km/a/y4Jd7yEj3fMznTUXhpDyqFPucH3Xx14F2qxK7bCvhaq8PsVu9H6Bxo7nnVmG9H6BwXCzDeDv8jguFmG8Hf5HBcLMjTVwuUi678DoSqd72+HE+8NcuCJ4UGlvVMo+r6fnReg5TKqLYEk3uzEasx4k6f8AjTsGFSSI6knN3+S5LkO7wfoHC3GWYbwfoHBcLMN4P0DguFmXXQ3bKxVm6kbqyxBVJ0CmN3NvAmbzPfjlrwu7ovNl4nchuT0vbpdXXzs/M0+3eiiz1C1cTLFMoAzMmf0b5WQghkcZmF7lWBsytZbcpfFQNn7R38kUs0bCUK8iRBqc1CqqxO6ynOUOiKyqF+oQ63IwAXy7PmnCRzIlNTxlSIY2zmTJYorkABI1IByC+awuQLqwBTxbOoYctPtOKH5sGKnmmVd3LTXvHEXbTMospRjrlzAa6AFFR01PHLtChir5YhK7TRiLLOuV441JeVo3dWSRbWzghTHzwASWqjWx01Fs5HgE956mWojk1WMRlxmksahs7xKdSpAy3y6YAHq2maZ4qZHaOhWr3UrCxknnVJJWlklPZ8qEUdgNXDA6EDABc1Hy8SigM6MsqO61BW1QsSGNZEyKAjSfOraTqgX9A21AOQyijauanjXcxCnGUHKN6sYVxw7Ifk2vdbsw6Ed6ViDE1XSpOaV7cDPwdMpQ1SI1WPNLmuesQDFENOA7Dxx0woRvmynr7Vq7sdyKV114teHIqqmtMjF5HLseJJ/Vh3Y6EklZFNOU6kt6buxrerzwo3dYb1eeC4WYb1eeC4brDerzwXCzDejnguFmM1NLTzFd+m8Cm4szI2osQHQgi4NsR1YKpGx1YPEzw1RTWnFc0WfQNYl+XpAgiRZzlReCgwQfeDigxcHCpZu+RvdnV1XoKaVrvQ0o4ReP344+ESx4yFyDWXwGHPvDVpEdU/ODvTDu95DX2PMippG3iMRLsMlfbRIX6QD93Ei7fkRvsPqYfp9MwNBHE4jk+UtIpILACOJ+Kgi4N7HXtx1YKj8RNPR5HBtPFrDrf4qzt6ESjhKyTTSuryzNdioKqFF8qKCSbC54niTi+pw3Fb3kYPFV/jS/arK7fm3dssBKvPD7nOos2J9ID/Dxk+PkeqcL+I2Nd1+uBw3XdHabw6T6X8Qfdh3PqM5dBuT0ZPW+/CPR9R0e1HoKk4yd6g/DCvViR0j1POtktUy0tIJ6hZkX54Eq+/OdGypIxOUhc98w1NgLDFzh8M/iKaVl74GW2ltKmqM6G9eTy0fHm9NHwLO+LUyIXwAcLDtOECxAQGcZmJSM+iqnKzj7TkagHsUW048bBi/d0OptUMoq8uL1S8Eua5vjpzcyJEQBUCqBwAsAPYMPSS0OeUpTe9LNi845jzwo2wZxzHngCzDMOeALMMw54AsRKsgSQvpxZD3K63/qRBhktUyekr05xfJP5P8ADZdwbdqkGVZ2A7yG/qBwjpweqHwxuIgrRm/r9bnKvpPVLuXzK7RSqQWGpD/NsrZSLiz3tzVeWI50YanZh9pYjOLaeT1XJN8LDsnSGpaVZjJqvojggB4jL2g+ffh6pQSscssdiJVFUcs1w4fL2/E1VJ0tpJUtP82TxVgXU+BANx42xzSw8k8sy7o7WoSj+/8Aa+jfqvvYkino66NTC2QxE7t4Tu5IieNtNAe1SCrDiDiKUHHJndRxFOst6m7mZr9jSQSJDPXvAueR6WoaONWMkxYywySiwBLOSFGTMCMuqXDSYsq+fd0ppqmngSLLlDLVBY+PVYMyiRXvZgQGYNwJOuACF0c2btaoCVNXPHAwR4ovmSZ1hdlJlJcqolfJGetGLBRdASygAl9J6iGlpxRQcTq9yWaxOZmdjqzu2pJ1NyTxx04eF3vMptrYlRh8GOr18F/P0MJM+SRX+q9kbua/UPtJK+JXHS3Z3KSC36bjxWa6cfz8yXh5AGAAwAGAAwAGAAwASugS67QPOdvLcwW+OM/tD+8+h6BsT/oodTSn9l+u3Ff/AKlyu8Lc/S+zDn3hq7oofSJ6v3HC99Cdx9RgfRt62I+6+pJ310H1Pzx8Puw/vkb/ALZhumf+97O9ab/43/LFtszsef2Mz+oFaUv+xf8AyQ7i4MeOjDRyNdfrp3p9xxk+8uh6r3X1ER/svE/HCLuivvHV4H+IMC08weq6BMerJ6wwS0fUI6x6BIL5++MfDC8+gi4dTzvo6g+SU9wL7pPcoxqKGdNe+J5ttG6xU170Q/U1sMbbtjdzqERTJJbnkQFrd9sOlUhHVkNHDV63Yi2Jj2hCWVWDxFtF3sUkWY8lMigMe4a4bCtTk7JklbAYmlHfnF256iq9A2WKw+cNjoPQGr+w6L/Nh8s8iOg3G9T/AF06vT8+RLyDkPLDjnuzojvwF/AYMkKrvJCmpyNShH8vcD8CPPCKUXxHulUSu4v5Pr9GhGUchhxHcMo5YAuGUchgC5E2ioyoABcyR29jqx/yhjhk9F1R0Yd/ub/8svo19bErIOQ8sPILsjTqHdYwBZSGfThY3RfEsAfAHmMMebsTQbhBzfG6Xnq/JZdX4EnIOQ8sOILsMg5Dywot2OQuUOZCUYcCpynzGEaT1FjOUXeLafgbODphTmnPyodcCxTKCJWOgC30uxtobAeGuOKpRcXloaXB7ShVjabtJa8suJF2Vs7ZkMgrZxSCfUoIVTLAD9WPILu1rAyHU62yg5cMVKb4HVLHYeKu5r53+gxtjpZLI1qcmJOF7DM3frfL7P8Ax0woJL9xSYratScrUnZer/Bm3GYlm6xOpJ1JPMk8cT2RVOTbu2NyQIwKsoIIsQRxGBpMWM5Rd08yKI3j0y75Oem8Xx+2O/j6x1w2zXj9Se8KnHdfo/x9Og/TyRSC6Wa3EcCDyYHVT3HCpp6EVSE4O0vfR8RzdLyGFsMuw3S8sFguw3S8sFguw3S8sFguw3S8sFgux3ozULT1c0TEKtSgaMngZo1yuniUCEDtytio2lRz+IuRsP09ilKn8F6p3+ZrJOEf67RinekTUR7w4f23654d/sN/1Fx+kh/cwq1XQR9l9Rhfo29Yfdhi7LJH210HD9Mf19XDu+M/xmD6QOs+0IUXX5NC7Pb6rzEBFPflVj4HFvsyD3Lvx/H5Mt+o6qTaXGy+V2/sP7ofonFtYyW8x0RD9E4Sw9SNenpp6o+Bxkl2l0PVH2H1OJwi8T8cC7oPvCv/AOuF/In4ETcJPWH34bLR9R0dY9CFt/aHyeGRhYyMgSFe15m0RR7dTyAJ4A4khG8vIinLdjfxMnErU8CpELlBFDExsRvGaOGNmXtF2DEYv6jdOio8eP3MPhYwxWOlU4XuvK1vRGq6O7LipolEa2LZWdmN3dyqXZ24sb4pcRNyqNcnY12CppUIztnJJvwy0XJZaDu16FKiBoZBdXW3gSBZhyINiDzAxzqW7aSO5x3rxfEx9FI0kcUrKC5jGYgj0iBvAOQLqT5Y02FlvU0+V178rHnW1aXwsTKKyTtK3Vfm9vAU80hkjgiUNJJe2Y9VVX0ne2thoLDiSBpqQ+tV+HFshwWE/qKii3le3V8l7yLxejKsVNTLJMwz6IzQRC6i4WOIjT1ix7ziinjJ3y9fDM3FPZdFJXWnBJLtZPx+TV+KH36Ow9UwmSncA5XjkbQ5E9JGJRx3MDiP+pqcffH7k/8AQ0eC0/8Az6JFFvnLOrgGSN2SXLopcEsGUG9g0bRta5tmI1ti9wlX4lO/v3e5iNr4VYfEW5q/m2/tYMzfZ9+Okq7IS8pUFmAAAuSWAAA7SezBewqjvOy1ItOzyvvWQhR9EDoddDIQeFxoBxtfnYMV27nRU3acfhp5vtP7fnx6D1VUMoAVbsxsoJFr8zrwAuT4c7Yc3bQipU1J3k8lr75vRfgVTR5BYAk8WYkXZjxY/rTTlgSshKk993+S5LkOZj9k+Ywoyy5hmP2feMAWXMMx+z7xgCy5kSokJmhQrwDuNRxUKnwkOGPtJHRTVqM5X5L53f2JeY/Z94w857IMx+yfMYAsdzH7J92AMuZzOfsn3fjgCwZz9k+78cAWGZ4FcgshuODA5WHgwNxhGkySFWUMk8uWq+TyGxM8ZAe7oSAGNgyk6APbQgnS4txFx24S7Wo/djUV45PlwfT62+XIlZz9k+78cOuQWDOfsn3fjgCx3Mfsn3fjgCwZj9n3jAFhirgEqlHS448bEEahlI1VgdQRhs4KasyahWlQmpweY/SbZnoxFv2ergU9Zit6iAadZsv06dtwAwANwcU2IwLi7x0Xvy+hstn7ap1luSf7nw/HNevgbCGZXWR0YOrAFWU3DKdQQRxBGK194vlnu2H4uMfqnCrVCS0l1I4+jPrfdiPu+ZJ3/IzW3+kkrSywbOys69SSdtYom0DKg/ayDl6IPE9mLHD4KVSW89Clx+1qWGhuXvLkVWz6MQrlUFiTmd2a7yOeLue0nF5CCgt1Iw+JxE8RUc5vMlZj9n3jDyCy5jgc/ZPuwg5JCdl7akomRaljLTL1VlOskCnQCX7aC9s/Edt+IqMVgLPfh8jX7M22qq+DVyk+PM2MXCLxPxxUrummeshTdn8Q/HB+QXHoU+39rNFmggUSTyXZQ5yxoikBpZW45QWUWGpJ07SJadPfbXj5kFasqUVJtKy1ei8WURivJvpHaeW1t4+gUEWIhiHViU8O1iOJOLrD4JRtKfy/L4/Qxu0Ntyqp06OSfeerXgu6n834Cfk0T1lIJzljVGkXrlFM6T0ojJ1sxu4AB+134ZjJPNHZsWnHdT8c/l+WbeEf2/BcUid3d+9DV2SVl71OL9X+X+zCe/oOfHz+55/QrTLPUrSZd2oiDZeyYNVCXNfXN1Uvfsy9lsXGzpT3v3cn9rGV/UcKfwouC7yXpK6+hY9DTHPPUVCMsgVo41ZTmFljZzYjTjIfLC4+tlZccvoxNi4KScZTXZz8bu6+ljXniP5v6Rim4/P6Gq4fL6nTx8/6Uwvv6B79WY/bdTGldIjkpmhhZSEZkMhlqI7O4FkLBY1GYi5AAxa7Pq7qtzZmtvYT4q313Y3+mXoRW3xJAEajsJLOSOZXq288W/7jJr4SSvd/Jeuf0OCkuQZW3ltQLZUBHaF7T4k27MJu8wdaytTVvV/P8JEnDyEiwdaWRj9QhF7hlV2I8SwB9UYYs5N+RPP9tOMVxzfzaXyt6krDyAMABgAMAESrsskT95QnkHAt5siD24ZLVMnpfupzj0fy/htkvDyA5Q0MtUz5HMMKHKXUAvI4uWVMwIVRaxaxN7gWtfFZjca6T3Iaml2PsWFeKrVtHoufiWqdFKMAkoZDa95HeQ6i/F2OKt4us+96I0sdmYRPKHq/syt2xsr5GyPEzGFnCOjEsEZyQjozEkAsApW9usLWsb9+Cxk5VPhzd7lLtjZNGOHdakrNa+KE3xcGPC+ABEqKylW1BBB8DphGk1YdGTjJSWqGqCUtGuc3YXVjwuyEqx9pBOEi7rMkrwUaj3dNV0auvqP3GHEIZhzwAGYc8ABmHPAApHsQQbe3CNJqzFTcXdaosugq22bFyMakeqxYr/lIxlazW/Ox6jh01Tp72tjQxcYvA/DDFrEklpIqOklS0NBVSxmzIkjKeTCMkHzwtNJtJ8wqNq7X+pmNl06xQxxoLBVHtNrknvJuT441cUkkkeXV5ynUlKXMlYcRBgAdGGjkQquFDG4YC2Vr+FjfA0rC05S3lbmaXogWNDQl75t0l78b5F44y9WNqlvFnp1Ce/Sv4Fmx0X1z8cRPRdToWr6GY6SKBWC4vnhf/pyxG3/Vv7MWWzf7r9+9DPfqG/8ASK3h6P8AkibteQxeWMRdkfakEZgLsFvDJDKrH9mFniMjg9nUBueWOPFxyTLzYtV78ot+XvyN5H2ez+zFA1aTXvgbeDvBPw/I256pJ00HwjxG9PfgSrX34nnbx3onKWu8c7oee8eZ428SrIcaDBxfwX5+iS+phtrVF/XwV8lu3XWTfqmjadGlj+TxmMKtwpbKALkR2BNuJyhR4AYq8amqz98DS7IkpYSPPNPqpFn2j2+9Bjk9+hZ8PfM6/wBx+CYV+/QRe/Uoel08W5kiZlEjBSFJGZgtSmUgcSMzAeJxPhk1Vi+F/ucmOs8PNcbfYqd0vLGmseabzDdrywWC7DdryGCwXZEp41WWVLatlkHgVCG3gU/zDnhq7TRPUbdKEuV4+rf39CVul5DDrEG8w3S8hgsG8xkOrOY442mddGWNc2U8bO2iobdhIOIp16cO0ztoYDE1+xFgTlZVlheAv6G8UWY2vYMpK3sCbXvYHTQ4ZTxNGbtF5klfZmLoR35RdvD7jktMjAqyggixx0NJqxwRqSi1JPMhCYw9SVGkN1EbKBeUsyoqm9gr5mUakA8eYWKU1TTc+HH3xOuGHeJnFUdW7bvJ6/8Ap+mj4N67orCUooAyGNihZlYZWDOZWbMOw3Y4zleW9Ub6/c9CwlP4dGMHwS+xaMOr/KP6MQ8PfI6F2vfMrulcDyUsyRrvHOXKvNhISPeBiWlLdqKXJ/k58RTdSjKC4pr0Rmac5gcyBGVmRl0NmUkGx7Rpcdx7MaWlUjVgpriecYvDzw1Z0pPNDu7XkPLEljnuw3a8h5YLBdkejRSHsBbO9tORsf8AMGw2PElrNprov49LEjdjkPLDiK7DIOQ8sFhLsMg5DywBdhuxyHlgC7IG1qkIN1GA88vVhjFszOdAbdijiWOgAxFWqxpxbZ24HC1MTVUY6cWbjZlGIKfcLqIkSMeCAKPhjLyd95+J6VFW3F4EyPjF4HAu6D0kRNpUizU8sL+jIWQ+DKVPxwJ2z8Qcd52fI8/oqtYW+R1mWGojAUhjYSqNFljY6MGAvbiDcdmNLQrwqR1PPdobPrUKjaTcXnkW26XkMdFir3mc3S8hgsF2OiNeWEHKTGYdgVdUyR1KpT07i8irIXmddfm7gZUBtY2JNuBxVVtoRkt2HE1eC2C6U1UqZ29+N/Q2lIgVYlUWAJAHYABoMVO85NN8WzTqEacdyOiSRw+ivrnDOC6knefQqelGzHnUvCwWWJw0eb0HuCGje2uVh2jgQp7LY6MPX+DUcjixuDWLofCfEys1dPDpVUs0FuLBTNF4h4r6d5AxeU8bSnxMZX2HiaWiuvfvU7Sbap5bqksL5gQULC7KeKsh1I5i2J3KE1a5xKlXw8t7da8si86LSvHPJSKS0KRQyJcljEzsQYQx1ygKpAOoBtwsBS4ulFXmudvfyNns3FVJqMJLWLfosv8A3egz0lvLMsMhvGIi4juQkjBkQmQD0woZOqdLnUGwxFgaaqTSfvL7k22cRPD4dzhrl6u3na+XDncjsWPGxxooxUVupZHn1So6k3Obbb4i+g8AhmqokFl+bYAszEfNsuhYk2sqgDstin2jTStLy9DYbBxU6icH10tnfwNeBoPD/t4quHvkaTj75nZTofA/2YHp78Ajr78TLdJ4Q1WhKqxWO6lgCVbePcqew8NRi22bFNu5mf1DUlCnHdbV8suVnkRet3e/FwY7IRNLk+kZEvwzHLfhwudeI88Nc4riSxoVJK8Yt+XvmvmdjfMAysrA8CNQfAg4ciNqzs0QqunZpo2UgOqSEGxtxj6rC+oOv/kYZJXkjppVFGjJNZNx+ktPFfxoPx1WoVyI2+yw4+qb2YeHuwqlzIpUXa8c1zX35eYnadaYInkzIGAIjDDRpCDlAF9ddbcgcNqu0bXJcHDeqp2ulm176m12ZQpAgiQaKfEsbm7MTqzHiSdSb4zVWW9I9FoU9yHi7t/b0yIHS0f7FM9rmKMyr68IMqH/AJkGGQ7S+RLO27K/X5FCkocZ4z1SWtdSpFmKkFWsQQQQQRcEHGooz34J369TzTGUPgVpQaaV3bpd2ETq3Uf0t3LC5AUk5VmjzkAamyZjYa6YixcXKk0dex5xhi4yfu9l9zYbNrVniSVLhXBIzDK3GUajsNxwxnJRcXZ+9T0GMlJXXvQkfV9g/pGG8B3eIu2a0wQzThc5jVnC3y5shc5c2tr6C+HJXkl4/ca3aLfh9kZGEOWldlMReV2yNlLLc2sSjFey+hPHGkwkHCios882vWhWxc5x0y9FmKlfKCzOqgcSbADxJOOgrkruyQyKoMrbl0lYAkKpBubaA66XPbhu9dZZknwt2SVRNJ876DlNCURVzXsNTbie0nxNzhUrKw2pNTk5WGK/aCwZQ7Fmc2REQvI5GpCoupw2pUjBXkyXD4WpiJbtONziHaMhAhoX17Znji9wZj7scUto0lksy5p/pyu85tL35EmLY+1HUszU1OAbaZ5m/tHxxBLauV4xO6l+mYXtObJcfQmRswqq6aWwuViC06nuuoLW/mxzzx9V3SyLCjsXCQs92/X+blrsvo7SUhR4IgHa+aRiXlbUXBka7W0Gl7Y46lWc7OTLSlRhT3lBWsW7Dqy+t9+GPSRItYik4xeB+GFWsRHpIbf0P58NfZ8xy7XkN11JFMzpNGkqlTo6hhwHYRh12puw2ydNXKGToTs8KrRxGBmvdoZJIjx5IwHuxLHE1YpNMgngqFVtTimJboYBIVjrKpB2Zmjktp+/GSfPHStoVlK1yvlsTByjvbpGHRup/wDrm9sEWD/+pU5Df/DuE8fX8mvj9KP1fxxwLVdC6l2X1CDhH6xwR0QS1l0En0R3PhOHmKu15Han9p6w+GFnxEh3RZPWfuS3uGFer6CLRdSFX7Kp6gZZ4Y5QY79dQdR2343w+NSS0fAjlSpyzcVe5WRdDqAbvdRGAni0EkkLacLmNhfh24VVpu12DoQW9ZaFf/qtTUrRVRapieNpad3YieJ43SN0EqWYgq62N78QScOjUaW/HJ6Ze/AjqUoy/wCOecWr5+/Eky9EwNYaqojsODFJR7TIhb/NieO0K0fE4amwsHN9m3QoNkVssE3yll33pwzhFN/mZZUWWNLm/A3XjYi17WPbUUsTQvFZ5fT8Mp6DpbOxipzf7c7PwbtZ+cU7m+o6pJY1kiYOjLdWHAjd4pGmsn7yNcpKWafu4ztfaKQLdgzsxZURACzt1TpewAAFyxIAHE4eoOTsvegyVSNOO9Lw+5lnneSR5pgA72GVMzIiLmKoGIGbV3JawvmtawBN9g8O6UXvasw22doRxU1Gn2Y8eb/C9b9Dk1WIkaUi4QXsQes31VtxNzppjpqytFnBgqDqVo8k1c1WzNnJCt/SkYgySEdd2st2Y/dwHAADGbrVHKXgeh4aioQTazebKPb8aRVFwpG+BJyqcuePiWIFgSrDidcgx3bOrNTcZPL7lN+oMGqlFVIR/cs3lwzvn8vkVNJJmZpbGzWCaH0Fuc3tLH2BcXEc3cyNVbsVT4q7fV8PJL53JLkEWKkjkRcYcQq6d0yNUSLAIp1jLJTvJLIqgC0ZhZSVB00a2nInHJiY/taXFW+pc7Kqb1Zb7zTv1zj+D0BTqfH7zjO6M3d7pNe8kRdoVG6ieTjkRj42Vzb3YRK7S98R2ib98DIQO1rupVmaRio6wXPIzWzduhGNFgYOFLPjmulkYHbteFbE/t7qs+t2OCYjUBgRw0x2ZPJlNdxzi8y96Kyq0JUcY5ZkYdoYTTEXHZdWVh3MOeMvXTVTPwPTsLNSopxfMthw9g/pXEPD3yOl6++bKfpg4+RzqeMqmJB2l5GKqAO3jc8gCezE2Hi5VElz+5zYypGlQlKWln9CjMvcfLGoueY2J/RWmimU1TLnJYiIsPRRerdAeGY3OYcQRrYDFHtCu3LdTyNxsPBRp0t+Uc/f8eviWHSeAGISZSzRupBVSz5SyrIFA1N0LaDu5Y5KNRwmmmWmLw8K9GUJK9/fzM9HOGUMtyGAINuIIuD5Y0ykmro81nTlCTjLJrU50aiWTaFTIRrFTxqt+wSNKzWHfkXFNtWWaRsf01BKk5eJuh9Ivq/ccVnfXQ0XcfUYX6M97fdhnd8yR9vyH2PXkH7vwAw+/wC5jEv2xfiMcVj8T8RhnBD+9Idk9GX1h8cOekhkdYnU9OP1fuOFXaj0B9mXUaJvF/Nhrf7PMfb9/kON9IfV/tw7vjO55iH9GLx+8Ya9IjlrId/beI+78sO/yDP8ZDItpiInJK8VP7h9wOJOXQifFeIlTYReJ+Iwi7or1kKddCP8TCtZeYiefkE/7TxXBLvBDu+YSftfZgfeCPdFIPRP7h92FXDoI+PUTF+y9vxwke6LLvFFtFbbQ2e3YUqU9pMb/BDiSPYfl9WRy7a6P6Ivsptf937sMtkPv9TBtURRSTpJJHGd+5VS65mEgEl1QEsbln4DF1gKqhStL3wMlt3B1K2IUqa4WfzbL/ofSvFSneAqZHllCniqyl3UEdhsQSOwk4r8bOM6j3fH7l5sqjOlRSm9bW+UV9UxPS0iPJO9wqtIrt2IrhCGbkuZEW/Zm10vh2Bmo1lfx9+pHtmjKphJKOtl9b/YrxGSMy9YcMykMpsbaMtxx0xfxqQlozCVMNWp9qL5etvrkR6l2Cl48uaMiRc1yC0d2ANjex1HtxFiY3ps6dl1N3ERXivmtDbI1xfmQfcMZpqza8T0WMt5J+Bn+krsZI47jJlkdgRcsRu0UXvp6Z7Df346sDTU6ufDP38it21XlRwkmuKt88r+V7lbfGjPPAuMACKiJZI5YmbKJY3jLccudSL27baYiqxco2R1YOsqNZSlpxNLsXaYmBVhu5Uy7xCb2uxAZGGjobGzDkQbEEDOV6coTdz0PCVoVKS3X4fLL7EHpHXgo9NHq7rZnOiRK4ZcxJ9JrZiEFyba2GuEo0ZVJLdHYvFU8PByqOy0+fLm/D7ZlY7gk20HZ4dmNLShuQUeSsebYiq61adS3abfzZzMOeJCGxyap3VqiPqyru1NvRmTeG6SL2mznK3EHhoSDX4rDKScur9DQ7J2nOEo0n4Jebd31z9DZnh7P7UxQcPfJG34++bMOkm9ZppOtJnkF21yASMMkY+oosAbela5ucaPCUYQgpLiYDa+NrVa0qUslF2620HSy9pHnjrKezLrolKxplRyGMXzd10BEdlU2JOpAF8ZzGU92qz0XZVb4uGi7WJ22p3SGRoyAwAyki4BYgA27ePDHMknKzLBu0boylOqoiIDoqqo4cFUKPhjVU4bkVHkeX4is69WVVq187D/AELS9TtGTuiT/kjzf9zFJtN3qW8H9ja/p6O7hU+b+7NkPpF9X7jiv766F33H1G4R1F/iDCR0XUdLtPoKX6VvA/dgXbYP+2hEXCP1/wAMItF1FlrLoKbhL4/fheEhFrEcT0l7o8OWq6DH2X1IyfRt4jEa7DJn20PD0if8P7hh/HyI+75jcvoR+344a+yh8e1Ieb6YfrsOHP8AuEa/tkM4iJySn1fUb78SLh0Inx6oQ37L9dowj7oq7w63b/EGHP7jV9hEv7TxX44R94WPd8xU37XxXBLvBHu+Z2PgnqNhVw6CS49UJj4xeBwi7or7xn+ldMHfZ12ZP9oZcyMUcB4Zxow1FzYaYmpOyfT7ohqq7XX7MlL0boyF3kIm75y05PUB4ylu3DPiz5/bgO+DDPL558SwpKOKIZYo0jFl0RVUei3IYbdvV8hyilouY6OFuY/7f54Th75D+PvmdkGh77/2YH79BFw98ysl6O0buX3CK51LxjdPpILdeOzXFuN8SRqzWj93IpUaclmuX0v9Sn23sZaWneeGWUbpQ5WRzMjKrMWUmW7LpmtYjXmLjHVQxU3NRlmn98ivxmz6TpSlBWkllbwzVvNln0blYoyBjJGhURuTe+mqhvrqvVs2vG1yQcMxkYKV4D9mTrSppVlmlr8yhNSHdlkcNLezqxGZSCeqE+qoubaaixJPHFpgKVNQ31qzNbfxNeVZ0pZQVmvHL7Zr+Re7HIeWLAz92ImKqAcuYkhVCrdmZuCgc9D7ASdAThk5xirslo0alaW7AcioKpxdaYJy3siLy47vPbiMcMtpUVlZsu6f6dxUkm5JfP8ABdbD2S8TmaXIGKLGFjJKqqyM56xALEs57BoBpxJrcRivi8ON/saPAbOWFSzvZNfO7I22NkztJvIAkgYIGRmyEFd5ZkOUgk5rEG3ojXjgwWIjRf7l79oTbGAljKaUHZp3z6P8+hTrFUvJuUpskmXOTK6BAl7BrxFySTewsL2PC2LKe0aSjvJXM9S/TuIdTdnJJc1mT4+jdQb7yeJRyjh1FiAes7kHU8scktqT4RRaQ/TWHS/dOT+SJtD0WiSRXlkkqCjBlD5AgYMQDkjVQ1iLjNexseIxzVMZVqftby8Cxw+ysLh3vwjnzbvwLw8PYf6Exy+/RFjx982Z6t6L5neSnlMJdixUqskZYkgtlNmBJ1NmAJueJOOujjatJbqzRWYzZGGxUt+V1LmiDJsatTgKebn6cPZfQWkHvx2R2qu9EqKn6Yf+Op8znRisZphuQQHLCojNiI2QMLkjRXDqF0PWB4G1wuN+DUgpp5hseOLw9WVGUbxWV/Ph6kvpNVZZVWZwkeVDGGOVGku5Nz9ZlshAPDja9iINn04TleXA7du169KilS45N20/HX5ZkJQp1FiMXphCZ0AAK1zj61RIP+RI0/txnse71n0PQtix3cJDqakfSJ6o+Bxx99Fr3H1Ex+iv8QYRaLqK+0+h2P6Y+34YF/cB/wBsTH6Kev8AfhFouoPWXQ6OEvj95wv+wf6jg9Ifw8O4+Q3h5keL6N/ZiNdhkku2h4+k38PD+PkM4LqNS/Rp4n78NfZQ6PbY8/0w8PuOHPtjF/bZDbjiJk6JUf1fUP34lXDoQvj1G3/ZeA+OGvujl3h48T/EGH8fMYtPIbf9p6w+Jw18eo5d3oKqOEnivwwsuIkNY+Z2P6nqthVw6A+PU5Hxi8MItYivSRRdKuOzv+Lj/pkxLS+zIav3Recv1+zGIffoTe/U6v8A+n9Jwq/AP8/USv1fH+wYRe/kD4++Ipvx+CYV+/QRe/UF9L2H/wCTAtffMHp75FN0y/8A8+s/4eT4SYfS7a98xlXsP3yLuXt8T9+I+A9GW/0h/wC7eeJqXaIqmhQ9Gv8AdYvA/E40tLso83x3/USLil+mpv4//wCPVY5Mbw6P7FpsTSp1j9WascPZ90eM+tPfgbp6+/EUPv8A7jhffqI/fyOJx8vi2EXv1B+/Qp6b/f5/+Gp/66nD32F5/RDF/cl0X1kW7dv839Qwx/n6ki4eX0F/W9v9zYXj75sTu++SEj7v7Fwnv0F9+rOpx9v95wvv1EenvkcH3f2DCe/QX36lV0V/3Y/xqn/7mfElTXyX0I6fZ839WWVT6D+rhsdRz0PMdi/75UeqP6ji9wHZMh+ou71NP/o1+gq/+Jqf68VeM/vS6Gg2X/0lPy+iNYPpE9UfA45e+iw7j6nE9Ff4mEWnmD1fQ4n03tPwwL+4K/7YL6Kev9+DguocX0Oj9t+ueF/2E/1Fj0v/AG8Lx8hvd8yPD6D+z44jj2WSy7SH39Jv4eHvteRGtF1GZfok8T9+GvsIkj22Ov8ASr4fccOfbQxf22RX4nET1Jlof//Z"/>
          <p:cNvSpPr>
            <a:spLocks noChangeAspect="1" noChangeArrowheads="1"/>
          </p:cNvSpPr>
          <p:nvPr/>
        </p:nvSpPr>
        <p:spPr bwMode="auto">
          <a:xfrm>
            <a:off x="307975" y="-1104900"/>
            <a:ext cx="56673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49576" y="152400"/>
            <a:ext cx="4737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Communication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no par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40" y="20574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12879" r="37358" b="33144"/>
          <a:stretch/>
        </p:blipFill>
        <p:spPr bwMode="auto">
          <a:xfrm>
            <a:off x="0" y="-13855"/>
            <a:ext cx="9144000" cy="81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ct.fra.bz/il/fz/se/i59/2/3/3/f_29afa3ca5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8"/>
          <a:stretch/>
        </p:blipFill>
        <p:spPr bwMode="auto">
          <a:xfrm>
            <a:off x="3091381" y="3158836"/>
            <a:ext cx="598365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3112" y="152400"/>
            <a:ext cx="6050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Stress Management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3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12879" r="37358" b="33144"/>
          <a:stretch/>
        </p:blipFill>
        <p:spPr bwMode="auto">
          <a:xfrm>
            <a:off x="0" y="-13855"/>
            <a:ext cx="9144000" cy="81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thejoyofliving.co/website/wp-content/uploads/stress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25" y="2514600"/>
            <a:ext cx="4762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44233" y="228600"/>
            <a:ext cx="51528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do you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deal with stress?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2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12879" r="37358" b="33144"/>
          <a:stretch/>
        </p:blipFill>
        <p:spPr bwMode="auto">
          <a:xfrm>
            <a:off x="0" y="-13855"/>
            <a:ext cx="9144000" cy="81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45512" y="152400"/>
            <a:ext cx="6050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Stress Management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AutoShape 2" descr="https://www.health.harvard.edu/media/content/images/stressed-stress-relax.jpg"/>
          <p:cNvSpPr>
            <a:spLocks noChangeAspect="1" noChangeArrowheads="1"/>
          </p:cNvSpPr>
          <p:nvPr/>
        </p:nvSpPr>
        <p:spPr bwMode="auto">
          <a:xfrm>
            <a:off x="155575" y="-1843088"/>
            <a:ext cx="566737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health.harvard.edu/media/content/images/stressed-stress-relax.jpg"/>
          <p:cNvSpPr>
            <a:spLocks noChangeAspect="1" noChangeArrowheads="1"/>
          </p:cNvSpPr>
          <p:nvPr/>
        </p:nvSpPr>
        <p:spPr bwMode="auto">
          <a:xfrm>
            <a:off x="307975" y="-1690688"/>
            <a:ext cx="566737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www.health.harvard.edu/media/content/images/stressed-stress-relax.jpg"/>
          <p:cNvSpPr>
            <a:spLocks noChangeAspect="1" noChangeArrowheads="1"/>
          </p:cNvSpPr>
          <p:nvPr/>
        </p:nvSpPr>
        <p:spPr bwMode="auto">
          <a:xfrm>
            <a:off x="155575" y="-2681288"/>
            <a:ext cx="824865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12" y="2590800"/>
            <a:ext cx="5302688" cy="35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5814" r="37784" b="25473"/>
          <a:stretch/>
        </p:blipFill>
        <p:spPr bwMode="auto">
          <a:xfrm>
            <a:off x="-76200" y="-76200"/>
            <a:ext cx="9296400" cy="898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00437" y="152400"/>
            <a:ext cx="3836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Goal Setting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8" name="Picture 8" descr="http://65.media.tumblr.com/23186f0d364516acca5ec3d51b4d4e6c/tumblr_nov0ohgQUW1tw3093o1_12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6"/>
          <a:stretch/>
        </p:blipFill>
        <p:spPr bwMode="auto">
          <a:xfrm>
            <a:off x="4038600" y="2133600"/>
            <a:ext cx="472948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9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55</Words>
  <Application>Microsoft Office PowerPoint</Application>
  <PresentationFormat>On-screen Show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Own It!  Workshop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Own It Programs!</vt:lpstr>
      <vt:lpstr>It’s Your  Life.  Own It! 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Own It Workshop </dc:title>
  <dc:creator>Your User Name</dc:creator>
  <cp:lastModifiedBy>Eti Berland</cp:lastModifiedBy>
  <cp:revision>17</cp:revision>
  <cp:lastPrinted>2016-08-30T19:47:35Z</cp:lastPrinted>
  <dcterms:created xsi:type="dcterms:W3CDTF">2016-08-24T18:16:25Z</dcterms:created>
  <dcterms:modified xsi:type="dcterms:W3CDTF">2016-08-30T19:48:43Z</dcterms:modified>
</cp:coreProperties>
</file>