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6"/>
  </p:notesMasterIdLst>
  <p:sldIdLst>
    <p:sldId id="256" r:id="rId2"/>
    <p:sldId id="267" r:id="rId3"/>
    <p:sldId id="257" r:id="rId4"/>
    <p:sldId id="269" r:id="rId5"/>
    <p:sldId id="258" r:id="rId6"/>
    <p:sldId id="265" r:id="rId7"/>
    <p:sldId id="268" r:id="rId8"/>
    <p:sldId id="273" r:id="rId9"/>
    <p:sldId id="261" r:id="rId10"/>
    <p:sldId id="260" r:id="rId11"/>
    <p:sldId id="262" r:id="rId12"/>
    <p:sldId id="270" r:id="rId13"/>
    <p:sldId id="271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71" autoAdjust="0"/>
  </p:normalViewPr>
  <p:slideViewPr>
    <p:cSldViewPr snapToGrid="0" snapToObjects="1"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7B222-D20F-ED45-9C6F-5D30A1B8C491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25710-125B-844B-ACB6-B9C642A03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1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036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5710-125B-844B-ACB6-B9C642A039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6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75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E51F0-AE73-E64B-AC06-09CC6F1EDC1F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351FC-4DC4-114D-A802-4932291CE5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76200"/>
            <a:ext cx="9347200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What Can </a:t>
            </a:r>
            <a:r>
              <a:rPr lang="en-US" b="1" dirty="0">
                <a:solidFill>
                  <a:srgbClr val="7030A0"/>
                </a:solidFill>
              </a:rPr>
              <a:t>O</a:t>
            </a:r>
            <a:r>
              <a:rPr lang="en-US" b="1" dirty="0" smtClean="0">
                <a:solidFill>
                  <a:srgbClr val="7030A0"/>
                </a:solidFill>
              </a:rPr>
              <a:t>ur Library 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Do For </a:t>
            </a:r>
            <a:r>
              <a:rPr lang="en-US" b="1" dirty="0">
                <a:solidFill>
                  <a:srgbClr val="7030A0"/>
                </a:solidFill>
              </a:rPr>
              <a:t>Y</a:t>
            </a:r>
            <a:r>
              <a:rPr lang="en-US" b="1" dirty="0" smtClean="0">
                <a:solidFill>
                  <a:srgbClr val="7030A0"/>
                </a:solidFill>
              </a:rPr>
              <a:t>ou?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Saul Silber Memorial Library</a:t>
            </a:r>
          </a:p>
          <a:p>
            <a:r>
              <a:rPr lang="en-US" b="1" dirty="0" smtClean="0"/>
              <a:t>Eti </a:t>
            </a:r>
            <a:r>
              <a:rPr lang="en-US" b="1" dirty="0" err="1" smtClean="0"/>
              <a:t>Berland</a:t>
            </a:r>
            <a:r>
              <a:rPr lang="en-US" b="1" dirty="0" smtClean="0"/>
              <a:t>, Head Librarian</a:t>
            </a:r>
          </a:p>
          <a:p>
            <a:r>
              <a:rPr lang="en-US" b="1" dirty="0" smtClean="0"/>
              <a:t>Sarah </a:t>
            </a:r>
            <a:r>
              <a:rPr lang="en-US" b="1" dirty="0" err="1" smtClean="0"/>
              <a:t>Burnstein</a:t>
            </a:r>
            <a:r>
              <a:rPr lang="en-US" b="1" dirty="0" smtClean="0"/>
              <a:t>, Assistant Librarian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70" y="410818"/>
            <a:ext cx="6938830" cy="48571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3678" y="5334505"/>
            <a:ext cx="823986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“Your reading brain senses a cadence that accompanies more complex writing, which your brain then seeks to emulate when writing” (Reynolds 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7575"/>
            <a:ext cx="8229600" cy="1143000"/>
          </a:xfrm>
        </p:spPr>
        <p:txBody>
          <a:bodyPr/>
          <a:lstStyle/>
          <a:p>
            <a:r>
              <a:rPr lang="en-US" dirty="0" smtClean="0"/>
              <a:t>Book Club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44" y="608764"/>
            <a:ext cx="3832940" cy="287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899" y="608764"/>
            <a:ext cx="3831438" cy="287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1" y="3762746"/>
            <a:ext cx="3998405" cy="2998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184" y="3669215"/>
            <a:ext cx="4208846" cy="315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57" y="0"/>
            <a:ext cx="5293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20" y="0"/>
            <a:ext cx="5302691" cy="68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1150"/>
          <a:stretch>
            <a:fillRect/>
          </a:stretch>
        </p:blipFill>
        <p:spPr>
          <a:xfrm>
            <a:off x="2762451" y="15490"/>
            <a:ext cx="6428014" cy="6858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3544" y="1223675"/>
            <a:ext cx="5051187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It’s Your Library.</a:t>
            </a:r>
          </a:p>
          <a:p>
            <a:pPr>
              <a:buNone/>
            </a:pPr>
            <a:r>
              <a:rPr lang="en-US" b="1" dirty="0" smtClean="0"/>
              <a:t>  How will you</a:t>
            </a:r>
          </a:p>
          <a:p>
            <a:pPr>
              <a:buNone/>
            </a:pPr>
            <a:r>
              <a:rPr lang="en-US" b="1" dirty="0" smtClean="0"/>
              <a:t>      Own It?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9" name="Shape 339"/>
          <p:cNvSpPr txBox="1"/>
          <p:nvPr/>
        </p:nvSpPr>
        <p:spPr>
          <a:xfrm>
            <a:off x="76200" y="6477001"/>
            <a:ext cx="90677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https://www.lib.uwo.ca/blogs/education/Research%20Librarian%20is%20IN.jpg</a:t>
            </a:r>
          </a:p>
        </p:txBody>
      </p:sp>
      <p:pic>
        <p:nvPicPr>
          <p:cNvPr id="340" name="Shape 340" descr="26db360f10eb7848b8228853e1b8da7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108430"/>
            <a:ext cx="4997576" cy="64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What is the library?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7" y="881756"/>
            <a:ext cx="3523957" cy="2642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\\ALEPH\Faculty Redirection\etiberland\My Documents\My Pictures\Picture\Picture 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78" y="1299148"/>
            <a:ext cx="3331994" cy="2498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ALEPH\Faculty Redirection\etiberland\My Documents\My Pictures\Picture\Picture 0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78" y="4074189"/>
            <a:ext cx="3614175" cy="2710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5" y="4108799"/>
            <a:ext cx="3665602" cy="2749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8654"/>
            <a:ext cx="359072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Main Room - Judaic Collection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704857"/>
            <a:ext cx="50451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Conference Room B – English/Lit Collection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25492" y="846138"/>
            <a:ext cx="48147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Annex Room – General Studies Collection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7576"/>
            <a:ext cx="9111369" cy="64277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816" y="14532"/>
            <a:ext cx="39620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We also exist on the internet…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82" y="1433128"/>
            <a:ext cx="6918173" cy="4549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2e1b8bd40491ceb35b42665b8385fc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4" name="Shape 154"/>
          <p:cNvSpPr txBox="1"/>
          <p:nvPr/>
        </p:nvSpPr>
        <p:spPr>
          <a:xfrm>
            <a:off x="0" y="2691824"/>
            <a:ext cx="24383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 Definition: What is your question?</a:t>
            </a:r>
          </a:p>
        </p:txBody>
      </p:sp>
      <p:sp>
        <p:nvSpPr>
          <p:cNvPr id="155" name="Shape 155"/>
          <p:cNvSpPr/>
          <p:nvPr/>
        </p:nvSpPr>
        <p:spPr>
          <a:xfrm>
            <a:off x="2971800" y="2590800"/>
            <a:ext cx="3124199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Seeking Strategies: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&amp; Where will you look for information?</a:t>
            </a:r>
          </a:p>
        </p:txBody>
      </p:sp>
      <p:sp>
        <p:nvSpPr>
          <p:cNvPr id="156" name="Shape 156"/>
          <p:cNvSpPr/>
          <p:nvPr/>
        </p:nvSpPr>
        <p:spPr>
          <a:xfrm>
            <a:off x="6019800" y="2667000"/>
            <a:ext cx="3276600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 &amp; Access: Finding &amp; Using information</a:t>
            </a:r>
          </a:p>
        </p:txBody>
      </p:sp>
      <p:pic>
        <p:nvPicPr>
          <p:cNvPr id="157" name="Shape 157" descr="60e72-memeallthething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994" y="3446137"/>
            <a:ext cx="2907593" cy="2802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Use of Information: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Extracting what you need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200" y="3429000"/>
            <a:ext cx="2514599" cy="25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3352800" y="5934669"/>
            <a:ext cx="2057400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Synthesis: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Constructing your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</a:t>
            </a:r>
          </a:p>
        </p:txBody>
      </p:sp>
      <p:sp>
        <p:nvSpPr>
          <p:cNvPr id="161" name="Shape 161"/>
          <p:cNvSpPr/>
          <p:nvPr/>
        </p:nvSpPr>
        <p:spPr>
          <a:xfrm>
            <a:off x="5791200" y="6172200"/>
            <a:ext cx="33527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Assessment: How will you judge your product?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9800" y="3352800"/>
            <a:ext cx="2666999" cy="266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" y="0"/>
            <a:ext cx="2514599" cy="265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1799" y="0"/>
            <a:ext cx="2826326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81700" y="76200"/>
            <a:ext cx="3009899" cy="251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8" y="0"/>
            <a:ext cx="9144000" cy="6858000"/>
          </a:xfrm>
          <a:prstGeom prst="rect">
            <a:avLst/>
          </a:prstGeom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457200" y="-305456"/>
            <a:ext cx="8229600" cy="1143000"/>
          </a:xfrm>
        </p:spPr>
        <p:txBody>
          <a:bodyPr/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pic>
        <p:nvPicPr>
          <p:cNvPr id="1026" name="Picture 2" descr="Image result for technology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22" y="1189758"/>
            <a:ext cx="4393178" cy="447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19395"/>
            <a:ext cx="2924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TI2008AB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4356" y="921151"/>
            <a:ext cx="1689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WIFI: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090" y="2642725"/>
            <a:ext cx="32489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Login: </a:t>
            </a:r>
          </a:p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First initial, last name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4549451"/>
            <a:ext cx="32489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Password: 1234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e1b8bd40491ceb35b42665b8385f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675" y="495325"/>
            <a:ext cx="4213615" cy="3160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85" y="4013354"/>
            <a:ext cx="4105589" cy="2684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2" y="510815"/>
            <a:ext cx="4213615" cy="316021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375796"/>
            <a:ext cx="8229600" cy="1143000"/>
          </a:xfrm>
        </p:spPr>
        <p:txBody>
          <a:bodyPr/>
          <a:lstStyle/>
          <a:p>
            <a:r>
              <a:rPr lang="en-US" dirty="0" smtClean="0"/>
              <a:t>Programs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516" y="16749486"/>
            <a:ext cx="11786616" cy="88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4"/>
          <a:stretch/>
        </p:blipFill>
        <p:spPr bwMode="auto">
          <a:xfrm>
            <a:off x="4572000" y="4243882"/>
            <a:ext cx="2943304" cy="16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1" t="14089" r="21385" b="12362"/>
          <a:stretch/>
        </p:blipFill>
        <p:spPr bwMode="auto">
          <a:xfrm>
            <a:off x="7172166" y="4634850"/>
            <a:ext cx="1725560" cy="222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160</Words>
  <Application>Microsoft Office PowerPoint</Application>
  <PresentationFormat>On-screen Show (4:3)</PresentationFormat>
  <Paragraphs>33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What Can Our Library  Do For You?</vt:lpstr>
      <vt:lpstr>PowerPoint Presentation</vt:lpstr>
      <vt:lpstr>What is the library? </vt:lpstr>
      <vt:lpstr>PowerPoint Presentation</vt:lpstr>
      <vt:lpstr>PowerPoint Presentation</vt:lpstr>
      <vt:lpstr>PowerPoint Presentation</vt:lpstr>
      <vt:lpstr>PowerPoint Presentation</vt:lpstr>
      <vt:lpstr>Technology</vt:lpstr>
      <vt:lpstr>Programs</vt:lpstr>
      <vt:lpstr>PowerPoint Presentation</vt:lpstr>
      <vt:lpstr>Book Club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our library do for you?</dc:title>
  <dc:creator>Eti Borland</dc:creator>
  <cp:lastModifiedBy>Your User Name</cp:lastModifiedBy>
  <cp:revision>11</cp:revision>
  <dcterms:created xsi:type="dcterms:W3CDTF">2016-08-19T20:26:45Z</dcterms:created>
  <dcterms:modified xsi:type="dcterms:W3CDTF">2016-08-25T19:09:46Z</dcterms:modified>
</cp:coreProperties>
</file>